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4"/>
    <p:sldMasterId id="2147483693" r:id="rId5"/>
  </p:sldMasterIdLst>
  <p:notesMasterIdLst>
    <p:notesMasterId r:id="rId58"/>
  </p:notesMasterIdLst>
  <p:sldIdLst>
    <p:sldId id="394" r:id="rId6"/>
    <p:sldId id="284" r:id="rId7"/>
    <p:sldId id="396" r:id="rId8"/>
    <p:sldId id="259" r:id="rId9"/>
    <p:sldId id="771" r:id="rId10"/>
    <p:sldId id="474" r:id="rId11"/>
    <p:sldId id="476" r:id="rId12"/>
    <p:sldId id="395" r:id="rId13"/>
    <p:sldId id="770" r:id="rId14"/>
    <p:sldId id="772" r:id="rId15"/>
    <p:sldId id="773" r:id="rId16"/>
    <p:sldId id="342" r:id="rId17"/>
    <p:sldId id="343" r:id="rId18"/>
    <p:sldId id="429" r:id="rId19"/>
    <p:sldId id="387" r:id="rId20"/>
    <p:sldId id="767" r:id="rId21"/>
    <p:sldId id="473" r:id="rId22"/>
    <p:sldId id="397" r:id="rId23"/>
    <p:sldId id="345" r:id="rId24"/>
    <p:sldId id="778" r:id="rId25"/>
    <p:sldId id="777" r:id="rId26"/>
    <p:sldId id="376" r:id="rId27"/>
    <p:sldId id="776" r:id="rId28"/>
    <p:sldId id="740" r:id="rId29"/>
    <p:sldId id="368" r:id="rId30"/>
    <p:sldId id="384" r:id="rId31"/>
    <p:sldId id="385" r:id="rId32"/>
    <p:sldId id="381" r:id="rId33"/>
    <p:sldId id="580" r:id="rId34"/>
    <p:sldId id="380" r:id="rId35"/>
    <p:sldId id="375" r:id="rId36"/>
    <p:sldId id="377" r:id="rId37"/>
    <p:sldId id="378" r:id="rId38"/>
    <p:sldId id="356" r:id="rId39"/>
    <p:sldId id="775" r:id="rId40"/>
    <p:sldId id="379" r:id="rId41"/>
    <p:sldId id="768" r:id="rId42"/>
    <p:sldId id="293" r:id="rId43"/>
    <p:sldId id="295" r:id="rId44"/>
    <p:sldId id="296" r:id="rId45"/>
    <p:sldId id="294" r:id="rId46"/>
    <p:sldId id="297" r:id="rId47"/>
    <p:sldId id="391" r:id="rId48"/>
    <p:sldId id="392" r:id="rId49"/>
    <p:sldId id="393" r:id="rId50"/>
    <p:sldId id="594" r:id="rId51"/>
    <p:sldId id="769" r:id="rId52"/>
    <p:sldId id="579" r:id="rId53"/>
    <p:sldId id="715" r:id="rId54"/>
    <p:sldId id="270" r:id="rId55"/>
    <p:sldId id="765" r:id="rId56"/>
    <p:sldId id="766"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FCA309BC-425A-DD42-98C2-75A72F7C624A}">
          <p14:sldIdLst>
            <p14:sldId id="394"/>
            <p14:sldId id="284"/>
            <p14:sldId id="396"/>
            <p14:sldId id="259"/>
            <p14:sldId id="771"/>
            <p14:sldId id="474"/>
            <p14:sldId id="476"/>
            <p14:sldId id="395"/>
            <p14:sldId id="770"/>
            <p14:sldId id="772"/>
            <p14:sldId id="773"/>
            <p14:sldId id="342"/>
            <p14:sldId id="343"/>
            <p14:sldId id="429"/>
            <p14:sldId id="387"/>
            <p14:sldId id="767"/>
            <p14:sldId id="473"/>
            <p14:sldId id="397"/>
            <p14:sldId id="345"/>
            <p14:sldId id="778"/>
            <p14:sldId id="777"/>
            <p14:sldId id="376"/>
            <p14:sldId id="776"/>
            <p14:sldId id="740"/>
            <p14:sldId id="368"/>
            <p14:sldId id="384"/>
            <p14:sldId id="385"/>
            <p14:sldId id="381"/>
            <p14:sldId id="580"/>
            <p14:sldId id="380"/>
            <p14:sldId id="375"/>
            <p14:sldId id="377"/>
            <p14:sldId id="378"/>
            <p14:sldId id="356"/>
            <p14:sldId id="775"/>
            <p14:sldId id="379"/>
            <p14:sldId id="768"/>
            <p14:sldId id="293"/>
            <p14:sldId id="295"/>
            <p14:sldId id="296"/>
            <p14:sldId id="294"/>
            <p14:sldId id="297"/>
            <p14:sldId id="391"/>
            <p14:sldId id="392"/>
            <p14:sldId id="393"/>
            <p14:sldId id="594"/>
            <p14:sldId id="769"/>
            <p14:sldId id="579"/>
            <p14:sldId id="715"/>
            <p14:sldId id="270"/>
            <p14:sldId id="765"/>
            <p14:sldId id="766"/>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517" autoAdjust="0"/>
    <p:restoredTop sz="61042" autoAdjust="0"/>
  </p:normalViewPr>
  <p:slideViewPr>
    <p:cSldViewPr snapToGrid="0">
      <p:cViewPr varScale="1">
        <p:scale>
          <a:sx n="48" d="100"/>
          <a:sy n="48" d="100"/>
        </p:scale>
        <p:origin x="1246" y="29"/>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 userId="cdb00d0a9f18e167" providerId="LiveId" clId="{01310365-77E8-4720-818B-F91607CE61E4}"/>
    <pc:docChg chg="undo redo custSel addSld delSld modSld sldOrd modMainMaster modSection">
      <pc:chgData name="Chris" userId="cdb00d0a9f18e167" providerId="LiveId" clId="{01310365-77E8-4720-818B-F91607CE61E4}" dt="2021-01-09T05:39:31.914" v="2144" actId="20577"/>
      <pc:docMkLst>
        <pc:docMk/>
      </pc:docMkLst>
      <pc:sldChg chg="modSp add mod">
        <pc:chgData name="Chris" userId="cdb00d0a9f18e167" providerId="LiveId" clId="{01310365-77E8-4720-818B-F91607CE61E4}" dt="2021-01-09T04:56:25.102" v="2037" actId="27636"/>
        <pc:sldMkLst>
          <pc:docMk/>
          <pc:sldMk cId="3794801769" sldId="259"/>
        </pc:sldMkLst>
        <pc:spChg chg="mod">
          <ac:chgData name="Chris" userId="cdb00d0a9f18e167" providerId="LiveId" clId="{01310365-77E8-4720-818B-F91607CE61E4}" dt="2021-01-09T04:56:25.102" v="2037" actId="27636"/>
          <ac:spMkLst>
            <pc:docMk/>
            <pc:sldMk cId="3794801769" sldId="259"/>
            <ac:spMk id="4" creationId="{00000000-0000-0000-0000-000000000000}"/>
          </ac:spMkLst>
        </pc:spChg>
        <pc:spChg chg="mod">
          <ac:chgData name="Chris" userId="cdb00d0a9f18e167" providerId="LiveId" clId="{01310365-77E8-4720-818B-F91607CE61E4}" dt="2021-01-09T04:56:15.015" v="2032" actId="14100"/>
          <ac:spMkLst>
            <pc:docMk/>
            <pc:sldMk cId="3794801769" sldId="259"/>
            <ac:spMk id="6" creationId="{E78EBE69-5B3B-431C-9AC6-CD2E0F93491B}"/>
          </ac:spMkLst>
        </pc:spChg>
      </pc:sldChg>
      <pc:sldChg chg="modSp add">
        <pc:chgData name="Chris" userId="cdb00d0a9f18e167" providerId="LiveId" clId="{01310365-77E8-4720-818B-F91607CE61E4}" dt="2021-01-08T11:26:57.269" v="1735" actId="20577"/>
        <pc:sldMkLst>
          <pc:docMk/>
          <pc:sldMk cId="2020383181" sldId="270"/>
        </pc:sldMkLst>
        <pc:spChg chg="mod">
          <ac:chgData name="Chris" userId="cdb00d0a9f18e167" providerId="LiveId" clId="{01310365-77E8-4720-818B-F91607CE61E4}" dt="2021-01-08T11:26:57.269" v="1735" actId="20577"/>
          <ac:spMkLst>
            <pc:docMk/>
            <pc:sldMk cId="2020383181" sldId="270"/>
            <ac:spMk id="11267" creationId="{00000000-0000-0000-0000-000000000000}"/>
          </ac:spMkLst>
        </pc:spChg>
      </pc:sldChg>
      <pc:sldChg chg="modSp mod">
        <pc:chgData name="Chris" userId="cdb00d0a9f18e167" providerId="LiveId" clId="{01310365-77E8-4720-818B-F91607CE61E4}" dt="2021-01-09T04:55:31.327" v="2031" actId="20577"/>
        <pc:sldMkLst>
          <pc:docMk/>
          <pc:sldMk cId="661393320" sldId="284"/>
        </pc:sldMkLst>
        <pc:spChg chg="mod">
          <ac:chgData name="Chris" userId="cdb00d0a9f18e167" providerId="LiveId" clId="{01310365-77E8-4720-818B-F91607CE61E4}" dt="2021-01-09T04:55:31.327" v="2031" actId="20577"/>
          <ac:spMkLst>
            <pc:docMk/>
            <pc:sldMk cId="661393320" sldId="284"/>
            <ac:spMk id="3075" creationId="{00000000-0000-0000-0000-000000000000}"/>
          </ac:spMkLst>
        </pc:spChg>
      </pc:sldChg>
      <pc:sldChg chg="modSp mod chgLayout">
        <pc:chgData name="Chris" userId="cdb00d0a9f18e167" providerId="LiveId" clId="{01310365-77E8-4720-818B-F91607CE61E4}" dt="2021-01-08T10:34:06.977" v="1104" actId="14100"/>
        <pc:sldMkLst>
          <pc:docMk/>
          <pc:sldMk cId="2173186613" sldId="293"/>
        </pc:sldMkLst>
        <pc:spChg chg="mod ord">
          <ac:chgData name="Chris" userId="cdb00d0a9f18e167" providerId="LiveId" clId="{01310365-77E8-4720-818B-F91607CE61E4}" dt="2021-01-08T10:33:48.985" v="1102" actId="120"/>
          <ac:spMkLst>
            <pc:docMk/>
            <pc:sldMk cId="2173186613" sldId="293"/>
            <ac:spMk id="2" creationId="{00000000-0000-0000-0000-000000000000}"/>
          </ac:spMkLst>
        </pc:spChg>
        <pc:spChg chg="mod ord">
          <ac:chgData name="Chris" userId="cdb00d0a9f18e167" providerId="LiveId" clId="{01310365-77E8-4720-818B-F91607CE61E4}" dt="2021-01-08T10:34:06.977" v="1104" actId="14100"/>
          <ac:spMkLst>
            <pc:docMk/>
            <pc:sldMk cId="2173186613" sldId="293"/>
            <ac:spMk id="3" creationId="{00000000-0000-0000-0000-000000000000}"/>
          </ac:spMkLst>
        </pc:spChg>
      </pc:sldChg>
      <pc:sldChg chg="modSp mod modClrScheme modAnim chgLayout">
        <pc:chgData name="Chris" userId="cdb00d0a9f18e167" providerId="LiveId" clId="{01310365-77E8-4720-818B-F91607CE61E4}" dt="2021-01-08T04:09:48.415" v="894" actId="14100"/>
        <pc:sldMkLst>
          <pc:docMk/>
          <pc:sldMk cId="1449323426" sldId="294"/>
        </pc:sldMkLst>
        <pc:spChg chg="mod ord">
          <ac:chgData name="Chris" userId="cdb00d0a9f18e167" providerId="LiveId" clId="{01310365-77E8-4720-818B-F91607CE61E4}" dt="2021-01-08T04:07:20.094" v="853" actId="255"/>
          <ac:spMkLst>
            <pc:docMk/>
            <pc:sldMk cId="1449323426" sldId="294"/>
            <ac:spMk id="2" creationId="{00000000-0000-0000-0000-000000000000}"/>
          </ac:spMkLst>
        </pc:spChg>
        <pc:spChg chg="mod ord">
          <ac:chgData name="Chris" userId="cdb00d0a9f18e167" providerId="LiveId" clId="{01310365-77E8-4720-818B-F91607CE61E4}" dt="2021-01-08T04:09:48.415" v="894" actId="14100"/>
          <ac:spMkLst>
            <pc:docMk/>
            <pc:sldMk cId="1449323426" sldId="294"/>
            <ac:spMk id="3" creationId="{00000000-0000-0000-0000-000000000000}"/>
          </ac:spMkLst>
        </pc:spChg>
        <pc:picChg chg="mod">
          <ac:chgData name="Chris" userId="cdb00d0a9f18e167" providerId="LiveId" clId="{01310365-77E8-4720-818B-F91607CE61E4}" dt="2021-01-08T04:07:23.873" v="854" actId="14100"/>
          <ac:picMkLst>
            <pc:docMk/>
            <pc:sldMk cId="1449323426" sldId="294"/>
            <ac:picMk id="4" creationId="{00000000-0000-0000-0000-000000000000}"/>
          </ac:picMkLst>
        </pc:picChg>
      </pc:sldChg>
      <pc:sldChg chg="modSp mod modAnim chgLayout">
        <pc:chgData name="Chris" userId="cdb00d0a9f18e167" providerId="LiveId" clId="{01310365-77E8-4720-818B-F91607CE61E4}" dt="2021-01-08T04:04:51.919" v="829" actId="20577"/>
        <pc:sldMkLst>
          <pc:docMk/>
          <pc:sldMk cId="718171492" sldId="295"/>
        </pc:sldMkLst>
        <pc:spChg chg="mod ord">
          <ac:chgData name="Chris" userId="cdb00d0a9f18e167" providerId="LiveId" clId="{01310365-77E8-4720-818B-F91607CE61E4}" dt="2021-01-08T04:03:19.340" v="819" actId="207"/>
          <ac:spMkLst>
            <pc:docMk/>
            <pc:sldMk cId="718171492" sldId="295"/>
            <ac:spMk id="2" creationId="{00000000-0000-0000-0000-000000000000}"/>
          </ac:spMkLst>
        </pc:spChg>
        <pc:spChg chg="mod ord">
          <ac:chgData name="Chris" userId="cdb00d0a9f18e167" providerId="LiveId" clId="{01310365-77E8-4720-818B-F91607CE61E4}" dt="2021-01-08T04:04:51.919" v="829" actId="20577"/>
          <ac:spMkLst>
            <pc:docMk/>
            <pc:sldMk cId="718171492" sldId="295"/>
            <ac:spMk id="3" creationId="{00000000-0000-0000-0000-000000000000}"/>
          </ac:spMkLst>
        </pc:spChg>
        <pc:picChg chg="mod">
          <ac:chgData name="Chris" userId="cdb00d0a9f18e167" providerId="LiveId" clId="{01310365-77E8-4720-818B-F91607CE61E4}" dt="2021-01-08T04:03:55.905" v="824" actId="1076"/>
          <ac:picMkLst>
            <pc:docMk/>
            <pc:sldMk cId="718171492" sldId="295"/>
            <ac:picMk id="4" creationId="{00000000-0000-0000-0000-000000000000}"/>
          </ac:picMkLst>
        </pc:picChg>
      </pc:sldChg>
      <pc:sldChg chg="modSp mod modAnim chgLayout">
        <pc:chgData name="Chris" userId="cdb00d0a9f18e167" providerId="LiveId" clId="{01310365-77E8-4720-818B-F91607CE61E4}" dt="2021-01-08T04:06:49.697" v="847"/>
        <pc:sldMkLst>
          <pc:docMk/>
          <pc:sldMk cId="1240791006" sldId="296"/>
        </pc:sldMkLst>
        <pc:spChg chg="mod ord">
          <ac:chgData name="Chris" userId="cdb00d0a9f18e167" providerId="LiveId" clId="{01310365-77E8-4720-818B-F91607CE61E4}" dt="2021-01-08T04:06:05.571" v="836" actId="255"/>
          <ac:spMkLst>
            <pc:docMk/>
            <pc:sldMk cId="1240791006" sldId="296"/>
            <ac:spMk id="2" creationId="{00000000-0000-0000-0000-000000000000}"/>
          </ac:spMkLst>
        </pc:spChg>
        <pc:spChg chg="mod ord">
          <ac:chgData name="Chris" userId="cdb00d0a9f18e167" providerId="LiveId" clId="{01310365-77E8-4720-818B-F91607CE61E4}" dt="2021-01-08T04:06:40" v="846" actId="20577"/>
          <ac:spMkLst>
            <pc:docMk/>
            <pc:sldMk cId="1240791006" sldId="296"/>
            <ac:spMk id="3" creationId="{00000000-0000-0000-0000-000000000000}"/>
          </ac:spMkLst>
        </pc:spChg>
      </pc:sldChg>
      <pc:sldChg chg="addSp modSp mod modAnim chgLayout">
        <pc:chgData name="Chris" userId="cdb00d0a9f18e167" providerId="LiveId" clId="{01310365-77E8-4720-818B-F91607CE61E4}" dt="2021-01-09T01:08:43.681" v="1915" actId="790"/>
        <pc:sldMkLst>
          <pc:docMk/>
          <pc:sldMk cId="3762163085" sldId="297"/>
        </pc:sldMkLst>
        <pc:spChg chg="mod ord">
          <ac:chgData name="Chris" userId="cdb00d0a9f18e167" providerId="LiveId" clId="{01310365-77E8-4720-818B-F91607CE61E4}" dt="2021-01-08T04:10:08.127" v="899" actId="255"/>
          <ac:spMkLst>
            <pc:docMk/>
            <pc:sldMk cId="3762163085" sldId="297"/>
            <ac:spMk id="2" creationId="{00000000-0000-0000-0000-000000000000}"/>
          </ac:spMkLst>
        </pc:spChg>
        <pc:spChg chg="mod ord">
          <ac:chgData name="Chris" userId="cdb00d0a9f18e167" providerId="LiveId" clId="{01310365-77E8-4720-818B-F91607CE61E4}" dt="2021-01-08T04:14:14.430" v="951" actId="20577"/>
          <ac:spMkLst>
            <pc:docMk/>
            <pc:sldMk cId="3762163085" sldId="297"/>
            <ac:spMk id="3" creationId="{00000000-0000-0000-0000-000000000000}"/>
          </ac:spMkLst>
        </pc:spChg>
        <pc:spChg chg="add mod">
          <ac:chgData name="Chris" userId="cdb00d0a9f18e167" providerId="LiveId" clId="{01310365-77E8-4720-818B-F91607CE61E4}" dt="2021-01-09T01:08:43.681" v="1915" actId="790"/>
          <ac:spMkLst>
            <pc:docMk/>
            <pc:sldMk cId="3762163085" sldId="297"/>
            <ac:spMk id="6" creationId="{511D642A-7FE5-40A8-AECB-E1E3695C4662}"/>
          </ac:spMkLst>
        </pc:spChg>
      </pc:sldChg>
      <pc:sldChg chg="del">
        <pc:chgData name="Chris" userId="cdb00d0a9f18e167" providerId="LiveId" clId="{01310365-77E8-4720-818B-F91607CE61E4}" dt="2021-01-08T10:39:29.282" v="1111" actId="2696"/>
        <pc:sldMkLst>
          <pc:docMk/>
          <pc:sldMk cId="915400781" sldId="298"/>
        </pc:sldMkLst>
      </pc:sldChg>
      <pc:sldChg chg="modNotesTx">
        <pc:chgData name="Chris" userId="cdb00d0a9f18e167" providerId="LiveId" clId="{01310365-77E8-4720-818B-F91607CE61E4}" dt="2021-01-07T10:59:01.951" v="28" actId="12"/>
        <pc:sldMkLst>
          <pc:docMk/>
          <pc:sldMk cId="2167640292" sldId="342"/>
        </pc:sldMkLst>
      </pc:sldChg>
      <pc:sldChg chg="modNotesTx">
        <pc:chgData name="Chris" userId="cdb00d0a9f18e167" providerId="LiveId" clId="{01310365-77E8-4720-818B-F91607CE61E4}" dt="2021-01-07T11:01:06.562" v="43" actId="12"/>
        <pc:sldMkLst>
          <pc:docMk/>
          <pc:sldMk cId="2737559257" sldId="343"/>
        </pc:sldMkLst>
      </pc:sldChg>
      <pc:sldChg chg="addSp delSp modSp mod modClrScheme chgLayout">
        <pc:chgData name="Chris" userId="cdb00d0a9f18e167" providerId="LiveId" clId="{01310365-77E8-4720-818B-F91607CE61E4}" dt="2021-01-08T10:41:14.432" v="1122" actId="20577"/>
        <pc:sldMkLst>
          <pc:docMk/>
          <pc:sldMk cId="4261350435" sldId="345"/>
        </pc:sldMkLst>
        <pc:spChg chg="add mod ord">
          <ac:chgData name="Chris" userId="cdb00d0a9f18e167" providerId="LiveId" clId="{01310365-77E8-4720-818B-F91607CE61E4}" dt="2021-01-08T10:41:14.432" v="1122" actId="20577"/>
          <ac:spMkLst>
            <pc:docMk/>
            <pc:sldMk cId="4261350435" sldId="345"/>
            <ac:spMk id="2" creationId="{C89BAA15-C43D-4C0D-B0A3-7F30B30B2C77}"/>
          </ac:spMkLst>
        </pc:spChg>
        <pc:spChg chg="mod">
          <ac:chgData name="Chris" userId="cdb00d0a9f18e167" providerId="LiveId" clId="{01310365-77E8-4720-818B-F91607CE61E4}" dt="2021-01-08T10:40:21.863" v="1112" actId="1076"/>
          <ac:spMkLst>
            <pc:docMk/>
            <pc:sldMk cId="4261350435" sldId="345"/>
            <ac:spMk id="3" creationId="{00000000-0000-0000-0000-000000000000}"/>
          </ac:spMkLst>
        </pc:spChg>
        <pc:spChg chg="del mod ord">
          <ac:chgData name="Chris" userId="cdb00d0a9f18e167" providerId="LiveId" clId="{01310365-77E8-4720-818B-F91607CE61E4}" dt="2021-01-08T10:40:50.024" v="1116" actId="478"/>
          <ac:spMkLst>
            <pc:docMk/>
            <pc:sldMk cId="4261350435" sldId="345"/>
            <ac:spMk id="5" creationId="{00000000-0000-0000-0000-000000000000}"/>
          </ac:spMkLst>
        </pc:spChg>
        <pc:picChg chg="mod">
          <ac:chgData name="Chris" userId="cdb00d0a9f18e167" providerId="LiveId" clId="{01310365-77E8-4720-818B-F91607CE61E4}" dt="2021-01-08T10:40:52.829" v="1117" actId="1076"/>
          <ac:picMkLst>
            <pc:docMk/>
            <pc:sldMk cId="4261350435" sldId="345"/>
            <ac:picMk id="3074" creationId="{00000000-0000-0000-0000-000000000000}"/>
          </ac:picMkLst>
        </pc:picChg>
      </pc:sldChg>
      <pc:sldChg chg="modSp del mod">
        <pc:chgData name="Chris" userId="cdb00d0a9f18e167" providerId="LiveId" clId="{01310365-77E8-4720-818B-F91607CE61E4}" dt="2021-01-08T11:01:49.036" v="1333" actId="2696"/>
        <pc:sldMkLst>
          <pc:docMk/>
          <pc:sldMk cId="1663970126" sldId="347"/>
        </pc:sldMkLst>
        <pc:spChg chg="mod">
          <ac:chgData name="Chris" userId="cdb00d0a9f18e167" providerId="LiveId" clId="{01310365-77E8-4720-818B-F91607CE61E4}" dt="2021-01-08T10:51:49.651" v="1297" actId="20577"/>
          <ac:spMkLst>
            <pc:docMk/>
            <pc:sldMk cId="1663970126" sldId="347"/>
            <ac:spMk id="2" creationId="{00000000-0000-0000-0000-000000000000}"/>
          </ac:spMkLst>
        </pc:spChg>
      </pc:sldChg>
      <pc:sldChg chg="addSp delSp modSp mod modClrScheme chgLayout">
        <pc:chgData name="Chris" userId="cdb00d0a9f18e167" providerId="LiveId" clId="{01310365-77E8-4720-818B-F91607CE61E4}" dt="2021-01-08T12:35:16.331" v="1901" actId="1076"/>
        <pc:sldMkLst>
          <pc:docMk/>
          <pc:sldMk cId="2113697339" sldId="356"/>
        </pc:sldMkLst>
        <pc:spChg chg="del">
          <ac:chgData name="Chris" userId="cdb00d0a9f18e167" providerId="LiveId" clId="{01310365-77E8-4720-818B-F91607CE61E4}" dt="2021-01-08T12:34:34.248" v="1892" actId="700"/>
          <ac:spMkLst>
            <pc:docMk/>
            <pc:sldMk cId="2113697339" sldId="356"/>
            <ac:spMk id="2" creationId="{00000000-0000-0000-0000-000000000000}"/>
          </ac:spMkLst>
        </pc:spChg>
        <pc:spChg chg="del mod ord">
          <ac:chgData name="Chris" userId="cdb00d0a9f18e167" providerId="LiveId" clId="{01310365-77E8-4720-818B-F91607CE61E4}" dt="2021-01-08T12:34:34.248" v="1892" actId="700"/>
          <ac:spMkLst>
            <pc:docMk/>
            <pc:sldMk cId="2113697339" sldId="356"/>
            <ac:spMk id="3" creationId="{00000000-0000-0000-0000-000000000000}"/>
          </ac:spMkLst>
        </pc:spChg>
        <pc:spChg chg="del mod ord">
          <ac:chgData name="Chris" userId="cdb00d0a9f18e167" providerId="LiveId" clId="{01310365-77E8-4720-818B-F91607CE61E4}" dt="2021-01-08T12:34:34.248" v="1892" actId="700"/>
          <ac:spMkLst>
            <pc:docMk/>
            <pc:sldMk cId="2113697339" sldId="356"/>
            <ac:spMk id="4" creationId="{00000000-0000-0000-0000-000000000000}"/>
          </ac:spMkLst>
        </pc:spChg>
        <pc:spChg chg="mod">
          <ac:chgData name="Chris" userId="cdb00d0a9f18e167" providerId="LiveId" clId="{01310365-77E8-4720-818B-F91607CE61E4}" dt="2021-01-08T12:30:01.350" v="1891" actId="14100"/>
          <ac:spMkLst>
            <pc:docMk/>
            <pc:sldMk cId="2113697339" sldId="356"/>
            <ac:spMk id="5" creationId="{00000000-0000-0000-0000-000000000000}"/>
          </ac:spMkLst>
        </pc:spChg>
        <pc:spChg chg="add del mod ord">
          <ac:chgData name="Chris" userId="cdb00d0a9f18e167" providerId="LiveId" clId="{01310365-77E8-4720-818B-F91607CE61E4}" dt="2021-01-08T12:35:12.698" v="1900" actId="478"/>
          <ac:spMkLst>
            <pc:docMk/>
            <pc:sldMk cId="2113697339" sldId="356"/>
            <ac:spMk id="6" creationId="{F283B531-1C20-4580-85F5-2DA326FEE469}"/>
          </ac:spMkLst>
        </pc:spChg>
        <pc:spChg chg="add del mod ord">
          <ac:chgData name="Chris" userId="cdb00d0a9f18e167" providerId="LiveId" clId="{01310365-77E8-4720-818B-F91607CE61E4}" dt="2021-01-08T12:34:41.658" v="1894" actId="478"/>
          <ac:spMkLst>
            <pc:docMk/>
            <pc:sldMk cId="2113697339" sldId="356"/>
            <ac:spMk id="7" creationId="{FDAC36AD-8D53-4D18-84E8-A03C94F00A58}"/>
          </ac:spMkLst>
        </pc:spChg>
        <pc:picChg chg="add mod">
          <ac:chgData name="Chris" userId="cdb00d0a9f18e167" providerId="LiveId" clId="{01310365-77E8-4720-818B-F91607CE61E4}" dt="2021-01-08T12:35:16.331" v="1901" actId="1076"/>
          <ac:picMkLst>
            <pc:docMk/>
            <pc:sldMk cId="2113697339" sldId="356"/>
            <ac:picMk id="1026" creationId="{EA84C4C7-82C5-44D1-A4C2-2FD40F260FF5}"/>
          </ac:picMkLst>
        </pc:picChg>
        <pc:picChg chg="del">
          <ac:chgData name="Chris" userId="cdb00d0a9f18e167" providerId="LiveId" clId="{01310365-77E8-4720-818B-F91607CE61E4}" dt="2021-01-08T12:34:36.916" v="1893" actId="478"/>
          <ac:picMkLst>
            <pc:docMk/>
            <pc:sldMk cId="2113697339" sldId="356"/>
            <ac:picMk id="6146" creationId="{00000000-0000-0000-0000-000000000000}"/>
          </ac:picMkLst>
        </pc:picChg>
      </pc:sldChg>
      <pc:sldChg chg="addSp delSp modSp mod modClrScheme chgLayout">
        <pc:chgData name="Chris" userId="cdb00d0a9f18e167" providerId="LiveId" clId="{01310365-77E8-4720-818B-F91607CE61E4}" dt="2021-01-08T10:58:37.621" v="1332" actId="12"/>
        <pc:sldMkLst>
          <pc:docMk/>
          <pc:sldMk cId="1642590327" sldId="368"/>
        </pc:sldMkLst>
        <pc:spChg chg="del mod">
          <ac:chgData name="Chris" userId="cdb00d0a9f18e167" providerId="LiveId" clId="{01310365-77E8-4720-818B-F91607CE61E4}" dt="2021-01-08T10:55:25.618" v="1319" actId="478"/>
          <ac:spMkLst>
            <pc:docMk/>
            <pc:sldMk cId="1642590327" sldId="368"/>
            <ac:spMk id="2" creationId="{00000000-0000-0000-0000-000000000000}"/>
          </ac:spMkLst>
        </pc:spChg>
        <pc:spChg chg="mod">
          <ac:chgData name="Chris" userId="cdb00d0a9f18e167" providerId="LiveId" clId="{01310365-77E8-4720-818B-F91607CE61E4}" dt="2021-01-08T04:00:35.071" v="786" actId="14100"/>
          <ac:spMkLst>
            <pc:docMk/>
            <pc:sldMk cId="1642590327" sldId="368"/>
            <ac:spMk id="3" creationId="{00000000-0000-0000-0000-000000000000}"/>
          </ac:spMkLst>
        </pc:spChg>
        <pc:spChg chg="add mod ord">
          <ac:chgData name="Chris" userId="cdb00d0a9f18e167" providerId="LiveId" clId="{01310365-77E8-4720-818B-F91607CE61E4}" dt="2021-01-08T10:55:16.437" v="1317" actId="113"/>
          <ac:spMkLst>
            <pc:docMk/>
            <pc:sldMk cId="1642590327" sldId="368"/>
            <ac:spMk id="4" creationId="{8E63642C-1011-496C-BE30-DB514333392A}"/>
          </ac:spMkLst>
        </pc:spChg>
        <pc:spChg chg="mod ord">
          <ac:chgData name="Chris" userId="cdb00d0a9f18e167" providerId="LiveId" clId="{01310365-77E8-4720-818B-F91607CE61E4}" dt="2021-01-08T10:58:37.621" v="1332" actId="12"/>
          <ac:spMkLst>
            <pc:docMk/>
            <pc:sldMk cId="1642590327" sldId="368"/>
            <ac:spMk id="5" creationId="{00000000-0000-0000-0000-000000000000}"/>
          </ac:spMkLst>
        </pc:spChg>
      </pc:sldChg>
      <pc:sldChg chg="addSp delSp modSp mod modClrScheme chgLayout">
        <pc:chgData name="Chris" userId="cdb00d0a9f18e167" providerId="LiveId" clId="{01310365-77E8-4720-818B-F91607CE61E4}" dt="2021-01-08T12:26:33.459" v="1844" actId="14100"/>
        <pc:sldMkLst>
          <pc:docMk/>
          <pc:sldMk cId="1848284940" sldId="375"/>
        </pc:sldMkLst>
        <pc:spChg chg="add mod ord">
          <ac:chgData name="Chris" userId="cdb00d0a9f18e167" providerId="LiveId" clId="{01310365-77E8-4720-818B-F91607CE61E4}" dt="2021-01-08T12:21:14.720" v="1797" actId="21"/>
          <ac:spMkLst>
            <pc:docMk/>
            <pc:sldMk cId="1848284940" sldId="375"/>
            <ac:spMk id="2" creationId="{FFFFBDCA-0BA4-4E51-9F42-F0EE10E60B2D}"/>
          </ac:spMkLst>
        </pc:spChg>
        <pc:spChg chg="mod">
          <ac:chgData name="Chris" userId="cdb00d0a9f18e167" providerId="LiveId" clId="{01310365-77E8-4720-818B-F91607CE61E4}" dt="2021-01-08T12:26:33.459" v="1844" actId="14100"/>
          <ac:spMkLst>
            <pc:docMk/>
            <pc:sldMk cId="1848284940" sldId="375"/>
            <ac:spMk id="3" creationId="{00000000-0000-0000-0000-000000000000}"/>
          </ac:spMkLst>
        </pc:spChg>
        <pc:spChg chg="del mod ord">
          <ac:chgData name="Chris" userId="cdb00d0a9f18e167" providerId="LiveId" clId="{01310365-77E8-4720-818B-F91607CE61E4}" dt="2021-01-08T12:18:41.924" v="1739" actId="478"/>
          <ac:spMkLst>
            <pc:docMk/>
            <pc:sldMk cId="1848284940" sldId="375"/>
            <ac:spMk id="5" creationId="{00000000-0000-0000-0000-000000000000}"/>
          </ac:spMkLst>
        </pc:spChg>
        <pc:picChg chg="mod">
          <ac:chgData name="Chris" userId="cdb00d0a9f18e167" providerId="LiveId" clId="{01310365-77E8-4720-818B-F91607CE61E4}" dt="2021-01-08T12:18:48.736" v="1742" actId="1076"/>
          <ac:picMkLst>
            <pc:docMk/>
            <pc:sldMk cId="1848284940" sldId="375"/>
            <ac:picMk id="7170" creationId="{00000000-0000-0000-0000-000000000000}"/>
          </ac:picMkLst>
        </pc:picChg>
      </pc:sldChg>
      <pc:sldChg chg="addSp delSp modSp mod modClrScheme modAnim chgLayout">
        <pc:chgData name="Chris" userId="cdb00d0a9f18e167" providerId="LiveId" clId="{01310365-77E8-4720-818B-F91607CE61E4}" dt="2021-01-09T01:08:16.720" v="1914" actId="790"/>
        <pc:sldMkLst>
          <pc:docMk/>
          <pc:sldMk cId="2307121407" sldId="377"/>
        </pc:sldMkLst>
        <pc:spChg chg="add mod ord">
          <ac:chgData name="Chris" userId="cdb00d0a9f18e167" providerId="LiveId" clId="{01310365-77E8-4720-818B-F91607CE61E4}" dt="2021-01-08T12:21:18.549" v="1798"/>
          <ac:spMkLst>
            <pc:docMk/>
            <pc:sldMk cId="2307121407" sldId="377"/>
            <ac:spMk id="2" creationId="{86440B03-67A6-4E33-B99A-ABA659CC21F7}"/>
          </ac:spMkLst>
        </pc:spChg>
        <pc:spChg chg="del mod">
          <ac:chgData name="Chris" userId="cdb00d0a9f18e167" providerId="LiveId" clId="{01310365-77E8-4720-818B-F91607CE61E4}" dt="2021-01-08T12:23:12.212" v="1803" actId="478"/>
          <ac:spMkLst>
            <pc:docMk/>
            <pc:sldMk cId="2307121407" sldId="377"/>
            <ac:spMk id="3" creationId="{00000000-0000-0000-0000-000000000000}"/>
          </ac:spMkLst>
        </pc:spChg>
        <pc:spChg chg="add mod ord">
          <ac:chgData name="Chris" userId="cdb00d0a9f18e167" providerId="LiveId" clId="{01310365-77E8-4720-818B-F91607CE61E4}" dt="2021-01-08T12:26:02.221" v="1839" actId="113"/>
          <ac:spMkLst>
            <pc:docMk/>
            <pc:sldMk cId="2307121407" sldId="377"/>
            <ac:spMk id="4" creationId="{E95DA68E-545C-4D89-86E9-D593BD74CAFA}"/>
          </ac:spMkLst>
        </pc:spChg>
        <pc:spChg chg="del mod">
          <ac:chgData name="Chris" userId="cdb00d0a9f18e167" providerId="LiveId" clId="{01310365-77E8-4720-818B-F91607CE61E4}" dt="2021-01-08T12:21:00.436" v="1794" actId="478"/>
          <ac:spMkLst>
            <pc:docMk/>
            <pc:sldMk cId="2307121407" sldId="377"/>
            <ac:spMk id="6" creationId="{00000000-0000-0000-0000-000000000000}"/>
          </ac:spMkLst>
        </pc:spChg>
        <pc:spChg chg="add mod">
          <ac:chgData name="Chris" userId="cdb00d0a9f18e167" providerId="LiveId" clId="{01310365-77E8-4720-818B-F91607CE61E4}" dt="2021-01-09T01:08:16.720" v="1914" actId="790"/>
          <ac:spMkLst>
            <pc:docMk/>
            <pc:sldMk cId="2307121407" sldId="377"/>
            <ac:spMk id="8" creationId="{3F58D601-9582-4569-A47B-BE423C652E5E}"/>
          </ac:spMkLst>
        </pc:spChg>
        <pc:picChg chg="mod">
          <ac:chgData name="Chris" userId="cdb00d0a9f18e167" providerId="LiveId" clId="{01310365-77E8-4720-818B-F91607CE61E4}" dt="2021-01-08T12:24:36.428" v="1810" actId="14100"/>
          <ac:picMkLst>
            <pc:docMk/>
            <pc:sldMk cId="2307121407" sldId="377"/>
            <ac:picMk id="9218" creationId="{00000000-0000-0000-0000-000000000000}"/>
          </ac:picMkLst>
        </pc:picChg>
      </pc:sldChg>
      <pc:sldChg chg="addSp delSp modSp mod modClrScheme chgLayout">
        <pc:chgData name="Chris" userId="cdb00d0a9f18e167" providerId="LiveId" clId="{01310365-77E8-4720-818B-F91607CE61E4}" dt="2021-01-08T12:29:27.329" v="1887" actId="1076"/>
        <pc:sldMkLst>
          <pc:docMk/>
          <pc:sldMk cId="1883352735" sldId="378"/>
        </pc:sldMkLst>
        <pc:spChg chg="mod">
          <ac:chgData name="Chris" userId="cdb00d0a9f18e167" providerId="LiveId" clId="{01310365-77E8-4720-818B-F91607CE61E4}" dt="2021-01-08T12:29:27.329" v="1887" actId="1076"/>
          <ac:spMkLst>
            <pc:docMk/>
            <pc:sldMk cId="1883352735" sldId="378"/>
            <ac:spMk id="3" creationId="{00000000-0000-0000-0000-000000000000}"/>
          </ac:spMkLst>
        </pc:spChg>
        <pc:spChg chg="add mod ord">
          <ac:chgData name="Chris" userId="cdb00d0a9f18e167" providerId="LiveId" clId="{01310365-77E8-4720-818B-F91607CE61E4}" dt="2021-01-08T12:29:01.334" v="1879" actId="20577"/>
          <ac:spMkLst>
            <pc:docMk/>
            <pc:sldMk cId="1883352735" sldId="378"/>
            <ac:spMk id="4" creationId="{5D911556-DA90-48CF-BAF6-4FD16E4EA023}"/>
          </ac:spMkLst>
        </pc:spChg>
        <pc:spChg chg="add del mod">
          <ac:chgData name="Chris" userId="cdb00d0a9f18e167" providerId="LiveId" clId="{01310365-77E8-4720-818B-F91607CE61E4}" dt="2021-01-08T12:28:24.119" v="1855"/>
          <ac:spMkLst>
            <pc:docMk/>
            <pc:sldMk cId="1883352735" sldId="378"/>
            <ac:spMk id="5" creationId="{083A7ED1-7DCD-4F45-9EEB-834B158D3DA8}"/>
          </ac:spMkLst>
        </pc:spChg>
        <pc:spChg chg="del">
          <ac:chgData name="Chris" userId="cdb00d0a9f18e167" providerId="LiveId" clId="{01310365-77E8-4720-818B-F91607CE61E4}" dt="2021-01-08T12:28:13.988" v="1853" actId="478"/>
          <ac:spMkLst>
            <pc:docMk/>
            <pc:sldMk cId="1883352735" sldId="378"/>
            <ac:spMk id="6" creationId="{00000000-0000-0000-0000-000000000000}"/>
          </ac:spMkLst>
        </pc:spChg>
        <pc:spChg chg="add del mod ord">
          <ac:chgData name="Chris" userId="cdb00d0a9f18e167" providerId="LiveId" clId="{01310365-77E8-4720-818B-F91607CE61E4}" dt="2021-01-08T12:29:07.951" v="1880" actId="478"/>
          <ac:spMkLst>
            <pc:docMk/>
            <pc:sldMk cId="1883352735" sldId="378"/>
            <ac:spMk id="7" creationId="{93E3EB08-F9C9-46DB-A48F-5B728B6686CC}"/>
          </ac:spMkLst>
        </pc:spChg>
        <pc:picChg chg="add del">
          <ac:chgData name="Chris" userId="cdb00d0a9f18e167" providerId="LiveId" clId="{01310365-77E8-4720-818B-F91607CE61E4}" dt="2021-01-08T12:28:54.493" v="1860" actId="478"/>
          <ac:picMkLst>
            <pc:docMk/>
            <pc:sldMk cId="1883352735" sldId="378"/>
            <ac:picMk id="2" creationId="{251E39CF-542C-4059-B623-BCB519D0DBD4}"/>
          </ac:picMkLst>
        </pc:picChg>
        <pc:picChg chg="mod">
          <ac:chgData name="Chris" userId="cdb00d0a9f18e167" providerId="LiveId" clId="{01310365-77E8-4720-818B-F91607CE61E4}" dt="2021-01-08T12:29:22.153" v="1886" actId="14100"/>
          <ac:picMkLst>
            <pc:docMk/>
            <pc:sldMk cId="1883352735" sldId="378"/>
            <ac:picMk id="10242" creationId="{00000000-0000-0000-0000-000000000000}"/>
          </ac:picMkLst>
        </pc:picChg>
      </pc:sldChg>
      <pc:sldChg chg="addSp modSp mod modAnim">
        <pc:chgData name="Chris" userId="cdb00d0a9f18e167" providerId="LiveId" clId="{01310365-77E8-4720-818B-F91607CE61E4}" dt="2021-01-09T05:39:31.914" v="2144" actId="20577"/>
        <pc:sldMkLst>
          <pc:docMk/>
          <pc:sldMk cId="2811351069" sldId="379"/>
        </pc:sldMkLst>
        <pc:spChg chg="mod">
          <ac:chgData name="Chris" userId="cdb00d0a9f18e167" providerId="LiveId" clId="{01310365-77E8-4720-818B-F91607CE61E4}" dt="2021-01-09T05:39:31.914" v="2144" actId="20577"/>
          <ac:spMkLst>
            <pc:docMk/>
            <pc:sldMk cId="2811351069" sldId="379"/>
            <ac:spMk id="3" creationId="{00000000-0000-0000-0000-000000000000}"/>
          </ac:spMkLst>
        </pc:spChg>
        <pc:picChg chg="add mod">
          <ac:chgData name="Chris" userId="cdb00d0a9f18e167" providerId="LiveId" clId="{01310365-77E8-4720-818B-F91607CE61E4}" dt="2021-01-09T05:37:21.871" v="2137" actId="14100"/>
          <ac:picMkLst>
            <pc:docMk/>
            <pc:sldMk cId="2811351069" sldId="379"/>
            <ac:picMk id="5122" creationId="{5A702386-9D61-426F-A0BB-B5A000112899}"/>
          </ac:picMkLst>
        </pc:picChg>
      </pc:sldChg>
      <pc:sldChg chg="addSp delSp modSp mod modClrScheme chgLayout">
        <pc:chgData name="Chris" userId="cdb00d0a9f18e167" providerId="LiveId" clId="{01310365-77E8-4720-818B-F91607CE61E4}" dt="2021-01-08T12:20:04.647" v="1784" actId="14100"/>
        <pc:sldMkLst>
          <pc:docMk/>
          <pc:sldMk cId="2842981987" sldId="380"/>
        </pc:sldMkLst>
        <pc:spChg chg="del mod ord">
          <ac:chgData name="Chris" userId="cdb00d0a9f18e167" providerId="LiveId" clId="{01310365-77E8-4720-818B-F91607CE61E4}" dt="2021-01-08T12:19:30.876" v="1752" actId="700"/>
          <ac:spMkLst>
            <pc:docMk/>
            <pc:sldMk cId="2842981987" sldId="380"/>
            <ac:spMk id="2" creationId="{00000000-0000-0000-0000-000000000000}"/>
          </ac:spMkLst>
        </pc:spChg>
        <pc:spChg chg="mod">
          <ac:chgData name="Chris" userId="cdb00d0a9f18e167" providerId="LiveId" clId="{01310365-77E8-4720-818B-F91607CE61E4}" dt="2021-01-08T12:20:04.647" v="1784" actId="14100"/>
          <ac:spMkLst>
            <pc:docMk/>
            <pc:sldMk cId="2842981987" sldId="380"/>
            <ac:spMk id="3" creationId="{00000000-0000-0000-0000-000000000000}"/>
          </ac:spMkLst>
        </pc:spChg>
        <pc:spChg chg="add mod ord">
          <ac:chgData name="Chris" userId="cdb00d0a9f18e167" providerId="LiveId" clId="{01310365-77E8-4720-818B-F91607CE61E4}" dt="2021-01-08T12:19:43.343" v="1776" actId="242"/>
          <ac:spMkLst>
            <pc:docMk/>
            <pc:sldMk cId="2842981987" sldId="380"/>
            <ac:spMk id="4" creationId="{C64EE227-BDE3-4492-8CE7-60883016F66E}"/>
          </ac:spMkLst>
        </pc:spChg>
        <pc:spChg chg="add del mod ord">
          <ac:chgData name="Chris" userId="cdb00d0a9f18e167" providerId="LiveId" clId="{01310365-77E8-4720-818B-F91607CE61E4}" dt="2021-01-08T12:19:46.218" v="1777" actId="478"/>
          <ac:spMkLst>
            <pc:docMk/>
            <pc:sldMk cId="2842981987" sldId="380"/>
            <ac:spMk id="5" creationId="{11F7C983-5B5D-4B11-8270-156E78245945}"/>
          </ac:spMkLst>
        </pc:spChg>
        <pc:picChg chg="mod">
          <ac:chgData name="Chris" userId="cdb00d0a9f18e167" providerId="LiveId" clId="{01310365-77E8-4720-818B-F91607CE61E4}" dt="2021-01-08T12:19:55.038" v="1780" actId="14100"/>
          <ac:picMkLst>
            <pc:docMk/>
            <pc:sldMk cId="2842981987" sldId="380"/>
            <ac:picMk id="6147" creationId="{00000000-0000-0000-0000-000000000000}"/>
          </ac:picMkLst>
        </pc:picChg>
      </pc:sldChg>
      <pc:sldChg chg="addSp modSp mod modNotesTx">
        <pc:chgData name="Chris" userId="cdb00d0a9f18e167" providerId="LiveId" clId="{01310365-77E8-4720-818B-F91607CE61E4}" dt="2021-01-09T05:29:09.679" v="2125"/>
        <pc:sldMkLst>
          <pc:docMk/>
          <pc:sldMk cId="242333847" sldId="381"/>
        </pc:sldMkLst>
        <pc:spChg chg="mod">
          <ac:chgData name="Chris" userId="cdb00d0a9f18e167" providerId="LiveId" clId="{01310365-77E8-4720-818B-F91607CE61E4}" dt="2021-01-09T05:28:30.512" v="2120" actId="20577"/>
          <ac:spMkLst>
            <pc:docMk/>
            <pc:sldMk cId="242333847" sldId="381"/>
            <ac:spMk id="2" creationId="{00000000-0000-0000-0000-000000000000}"/>
          </ac:spMkLst>
        </pc:spChg>
        <pc:picChg chg="add mod">
          <ac:chgData name="Chris" userId="cdb00d0a9f18e167" providerId="LiveId" clId="{01310365-77E8-4720-818B-F91607CE61E4}" dt="2021-01-09T05:29:09.679" v="2125"/>
          <ac:picMkLst>
            <pc:docMk/>
            <pc:sldMk cId="242333847" sldId="381"/>
            <ac:picMk id="4" creationId="{F3E16000-D90C-4037-ABB9-45335DAFCA3F}"/>
          </ac:picMkLst>
        </pc:picChg>
      </pc:sldChg>
      <pc:sldChg chg="addSp delSp modSp mod modClrScheme modAnim chgLayout">
        <pc:chgData name="Chris" userId="cdb00d0a9f18e167" providerId="LiveId" clId="{01310365-77E8-4720-818B-F91607CE61E4}" dt="2021-01-09T01:42:28.045" v="2008"/>
        <pc:sldMkLst>
          <pc:docMk/>
          <pc:sldMk cId="2679716082" sldId="384"/>
        </pc:sldMkLst>
        <pc:spChg chg="add mod ord">
          <ac:chgData name="Chris" userId="cdb00d0a9f18e167" providerId="LiveId" clId="{01310365-77E8-4720-818B-F91607CE61E4}" dt="2021-01-09T01:40:19.691" v="1995" actId="113"/>
          <ac:spMkLst>
            <pc:docMk/>
            <pc:sldMk cId="2679716082" sldId="384"/>
            <ac:spMk id="2" creationId="{14C45BD6-B232-465B-B923-0F454DA013C6}"/>
          </ac:spMkLst>
        </pc:spChg>
        <pc:spChg chg="mod">
          <ac:chgData name="Chris" userId="cdb00d0a9f18e167" providerId="LiveId" clId="{01310365-77E8-4720-818B-F91607CE61E4}" dt="2021-01-08T04:00:58.294" v="790" actId="14100"/>
          <ac:spMkLst>
            <pc:docMk/>
            <pc:sldMk cId="2679716082" sldId="384"/>
            <ac:spMk id="3" creationId="{00000000-0000-0000-0000-000000000000}"/>
          </ac:spMkLst>
        </pc:spChg>
        <pc:spChg chg="del mod">
          <ac:chgData name="Chris" userId="cdb00d0a9f18e167" providerId="LiveId" clId="{01310365-77E8-4720-818B-F91607CE61E4}" dt="2021-01-09T01:40:37.567" v="1998" actId="478"/>
          <ac:spMkLst>
            <pc:docMk/>
            <pc:sldMk cId="2679716082" sldId="384"/>
            <ac:spMk id="4" creationId="{00000000-0000-0000-0000-000000000000}"/>
          </ac:spMkLst>
        </pc:spChg>
        <pc:spChg chg="add mod ord">
          <ac:chgData name="Chris" userId="cdb00d0a9f18e167" providerId="LiveId" clId="{01310365-77E8-4720-818B-F91607CE61E4}" dt="2021-01-09T01:41:32.732" v="2006" actId="12"/>
          <ac:spMkLst>
            <pc:docMk/>
            <pc:sldMk cId="2679716082" sldId="384"/>
            <ac:spMk id="5" creationId="{8D67B87E-A12B-43F2-92A0-8ACF7501FBC5}"/>
          </ac:spMkLst>
        </pc:spChg>
        <pc:spChg chg="del mod">
          <ac:chgData name="Chris" userId="cdb00d0a9f18e167" providerId="LiveId" clId="{01310365-77E8-4720-818B-F91607CE61E4}" dt="2021-01-09T01:39:42.089" v="1986" actId="478"/>
          <ac:spMkLst>
            <pc:docMk/>
            <pc:sldMk cId="2679716082" sldId="384"/>
            <ac:spMk id="6" creationId="{00000000-0000-0000-0000-000000000000}"/>
          </ac:spMkLst>
        </pc:spChg>
      </pc:sldChg>
      <pc:sldChg chg="addSp delSp modSp mod modClrScheme modAnim chgLayout modNotesTx">
        <pc:chgData name="Chris" userId="cdb00d0a9f18e167" providerId="LiveId" clId="{01310365-77E8-4720-818B-F91607CE61E4}" dt="2021-01-09T05:27:58.849" v="2119"/>
        <pc:sldMkLst>
          <pc:docMk/>
          <pc:sldMk cId="124250863" sldId="385"/>
        </pc:sldMkLst>
        <pc:spChg chg="add mod ord">
          <ac:chgData name="Chris" userId="cdb00d0a9f18e167" providerId="LiveId" clId="{01310365-77E8-4720-818B-F91607CE61E4}" dt="2021-01-09T01:43:43.893" v="2017" actId="113"/>
          <ac:spMkLst>
            <pc:docMk/>
            <pc:sldMk cId="124250863" sldId="385"/>
            <ac:spMk id="2" creationId="{8E14E835-E5D2-4EA8-882C-0DD12FF9D037}"/>
          </ac:spMkLst>
        </pc:spChg>
        <pc:spChg chg="mod">
          <ac:chgData name="Chris" userId="cdb00d0a9f18e167" providerId="LiveId" clId="{01310365-77E8-4720-818B-F91607CE61E4}" dt="2021-01-09T01:46:07.448" v="2021" actId="14100"/>
          <ac:spMkLst>
            <pc:docMk/>
            <pc:sldMk cId="124250863" sldId="385"/>
            <ac:spMk id="3" creationId="{00000000-0000-0000-0000-000000000000}"/>
          </ac:spMkLst>
        </pc:spChg>
        <pc:spChg chg="del mod">
          <ac:chgData name="Chris" userId="cdb00d0a9f18e167" providerId="LiveId" clId="{01310365-77E8-4720-818B-F91607CE61E4}" dt="2021-01-09T05:22:05.241" v="2080" actId="478"/>
          <ac:spMkLst>
            <pc:docMk/>
            <pc:sldMk cId="124250863" sldId="385"/>
            <ac:spMk id="4" creationId="{00000000-0000-0000-0000-000000000000}"/>
          </ac:spMkLst>
        </pc:spChg>
        <pc:spChg chg="add mod ord">
          <ac:chgData name="Chris" userId="cdb00d0a9f18e167" providerId="LiveId" clId="{01310365-77E8-4720-818B-F91607CE61E4}" dt="2021-01-09T05:27:37.079" v="2117" actId="14100"/>
          <ac:spMkLst>
            <pc:docMk/>
            <pc:sldMk cId="124250863" sldId="385"/>
            <ac:spMk id="5" creationId="{00DF74C1-2E0A-4CA9-BE2C-3AD852E6339F}"/>
          </ac:spMkLst>
        </pc:spChg>
        <pc:spChg chg="del mod">
          <ac:chgData name="Chris" userId="cdb00d0a9f18e167" providerId="LiveId" clId="{01310365-77E8-4720-818B-F91607CE61E4}" dt="2021-01-09T01:43:25.364" v="2011" actId="478"/>
          <ac:spMkLst>
            <pc:docMk/>
            <pc:sldMk cId="124250863" sldId="385"/>
            <ac:spMk id="6" creationId="{00000000-0000-0000-0000-000000000000}"/>
          </ac:spMkLst>
        </pc:spChg>
        <pc:picChg chg="add del">
          <ac:chgData name="Chris" userId="cdb00d0a9f18e167" providerId="LiveId" clId="{01310365-77E8-4720-818B-F91607CE61E4}" dt="2021-01-09T05:26:26.032" v="2108" actId="478"/>
          <ac:picMkLst>
            <pc:docMk/>
            <pc:sldMk cId="124250863" sldId="385"/>
            <ac:picMk id="7" creationId="{18E7079A-6A02-4DC8-9F01-BA2864D6D156}"/>
          </ac:picMkLst>
        </pc:picChg>
        <pc:picChg chg="add mod modCrop">
          <ac:chgData name="Chris" userId="cdb00d0a9f18e167" providerId="LiveId" clId="{01310365-77E8-4720-818B-F91607CE61E4}" dt="2021-01-09T05:27:32.293" v="2116" actId="1076"/>
          <ac:picMkLst>
            <pc:docMk/>
            <pc:sldMk cId="124250863" sldId="385"/>
            <ac:picMk id="9" creationId="{12337D3A-3967-45C3-8A6D-605F5B938A9D}"/>
          </ac:picMkLst>
        </pc:picChg>
        <pc:picChg chg="add del mod">
          <ac:chgData name="Chris" userId="cdb00d0a9f18e167" providerId="LiveId" clId="{01310365-77E8-4720-818B-F91607CE61E4}" dt="2021-01-09T05:26:13.931" v="2106" actId="478"/>
          <ac:picMkLst>
            <pc:docMk/>
            <pc:sldMk cId="124250863" sldId="385"/>
            <ac:picMk id="4098" creationId="{9DDE64F3-003A-430F-9E95-11ADB3775E69}"/>
          </ac:picMkLst>
        </pc:picChg>
      </pc:sldChg>
      <pc:sldChg chg="del">
        <pc:chgData name="Chris" userId="cdb00d0a9f18e167" providerId="LiveId" clId="{01310365-77E8-4720-818B-F91607CE61E4}" dt="2021-01-08T03:59:11.835" v="779" actId="2696"/>
        <pc:sldMkLst>
          <pc:docMk/>
          <pc:sldMk cId="195836489" sldId="386"/>
        </pc:sldMkLst>
      </pc:sldChg>
      <pc:sldChg chg="addSp delSp modSp mod ord modClrScheme modShow chgLayout modNotesTx">
        <pc:chgData name="Chris" userId="cdb00d0a9f18e167" providerId="LiveId" clId="{01310365-77E8-4720-818B-F91607CE61E4}" dt="2021-01-09T01:38:48.047" v="1983" actId="20577"/>
        <pc:sldMkLst>
          <pc:docMk/>
          <pc:sldMk cId="591202594" sldId="387"/>
        </pc:sldMkLst>
        <pc:spChg chg="mod">
          <ac:chgData name="Chris" userId="cdb00d0a9f18e167" providerId="LiveId" clId="{01310365-77E8-4720-818B-F91607CE61E4}" dt="2021-01-09T01:37:59.301" v="1945" actId="14100"/>
          <ac:spMkLst>
            <pc:docMk/>
            <pc:sldMk cId="591202594" sldId="387"/>
            <ac:spMk id="2" creationId="{00000000-0000-0000-0000-000000000000}"/>
          </ac:spMkLst>
        </pc:spChg>
        <pc:spChg chg="del mod">
          <ac:chgData name="Chris" userId="cdb00d0a9f18e167" providerId="LiveId" clId="{01310365-77E8-4720-818B-F91607CE61E4}" dt="2021-01-09T01:37:20.209" v="1936" actId="478"/>
          <ac:spMkLst>
            <pc:docMk/>
            <pc:sldMk cId="591202594" sldId="387"/>
            <ac:spMk id="3" creationId="{00000000-0000-0000-0000-000000000000}"/>
          </ac:spMkLst>
        </pc:spChg>
        <pc:spChg chg="add mod ord">
          <ac:chgData name="Chris" userId="cdb00d0a9f18e167" providerId="LiveId" clId="{01310365-77E8-4720-818B-F91607CE61E4}" dt="2021-01-09T01:37:42.315" v="1939"/>
          <ac:spMkLst>
            <pc:docMk/>
            <pc:sldMk cId="591202594" sldId="387"/>
            <ac:spMk id="4" creationId="{33E627AB-F60A-4E8F-8AFD-62FDCB32EB38}"/>
          </ac:spMkLst>
        </pc:spChg>
        <pc:spChg chg="add del mod ord">
          <ac:chgData name="Chris" userId="cdb00d0a9f18e167" providerId="LiveId" clId="{01310365-77E8-4720-818B-F91607CE61E4}" dt="2021-01-09T01:37:46.237" v="1940" actId="478"/>
          <ac:spMkLst>
            <pc:docMk/>
            <pc:sldMk cId="591202594" sldId="387"/>
            <ac:spMk id="5" creationId="{5293F2A8-F3B5-4006-B11C-70D44C9AEE7A}"/>
          </ac:spMkLst>
        </pc:spChg>
        <pc:picChg chg="mod">
          <ac:chgData name="Chris" userId="cdb00d0a9f18e167" providerId="LiveId" clId="{01310365-77E8-4720-818B-F91607CE61E4}" dt="2021-01-09T01:37:52.237" v="1943" actId="1076"/>
          <ac:picMkLst>
            <pc:docMk/>
            <pc:sldMk cId="591202594" sldId="387"/>
            <ac:picMk id="3074" creationId="{00000000-0000-0000-0000-000000000000}"/>
          </ac:picMkLst>
        </pc:picChg>
      </pc:sldChg>
      <pc:sldChg chg="del">
        <pc:chgData name="Chris" userId="cdb00d0a9f18e167" providerId="LiveId" clId="{01310365-77E8-4720-818B-F91607CE61E4}" dt="2021-01-08T03:51:35.406" v="729" actId="2696"/>
        <pc:sldMkLst>
          <pc:docMk/>
          <pc:sldMk cId="3929812125" sldId="389"/>
        </pc:sldMkLst>
      </pc:sldChg>
      <pc:sldChg chg="modSp mod">
        <pc:chgData name="Chris" userId="cdb00d0a9f18e167" providerId="LiveId" clId="{01310365-77E8-4720-818B-F91607CE61E4}" dt="2021-01-09T01:09:05.406" v="1916" actId="790"/>
        <pc:sldMkLst>
          <pc:docMk/>
          <pc:sldMk cId="1138467545" sldId="393"/>
        </pc:sldMkLst>
        <pc:spChg chg="mod">
          <ac:chgData name="Chris" userId="cdb00d0a9f18e167" providerId="LiveId" clId="{01310365-77E8-4720-818B-F91607CE61E4}" dt="2021-01-09T01:09:05.406" v="1916" actId="790"/>
          <ac:spMkLst>
            <pc:docMk/>
            <pc:sldMk cId="1138467545" sldId="393"/>
            <ac:spMk id="4" creationId="{00000000-0000-0000-0000-000000000000}"/>
          </ac:spMkLst>
        </pc:spChg>
        <pc:picChg chg="mod">
          <ac:chgData name="Chris" userId="cdb00d0a9f18e167" providerId="LiveId" clId="{01310365-77E8-4720-818B-F91607CE61E4}" dt="2021-01-08T10:22:39.680" v="1054"/>
          <ac:picMkLst>
            <pc:docMk/>
            <pc:sldMk cId="1138467545" sldId="393"/>
            <ac:picMk id="2" creationId="{00000000-0000-0000-0000-000000000000}"/>
          </ac:picMkLst>
        </pc:picChg>
        <pc:picChg chg="mod">
          <ac:chgData name="Chris" userId="cdb00d0a9f18e167" providerId="LiveId" clId="{01310365-77E8-4720-818B-F91607CE61E4}" dt="2021-01-08T10:22:46.680" v="1055" actId="1076"/>
          <ac:picMkLst>
            <pc:docMk/>
            <pc:sldMk cId="1138467545" sldId="393"/>
            <ac:picMk id="3" creationId="{00000000-0000-0000-0000-000000000000}"/>
          </ac:picMkLst>
        </pc:picChg>
      </pc:sldChg>
      <pc:sldChg chg="modSp mod">
        <pc:chgData name="Chris" userId="cdb00d0a9f18e167" providerId="LiveId" clId="{01310365-77E8-4720-818B-F91607CE61E4}" dt="2021-01-09T04:54:28.737" v="2024" actId="20577"/>
        <pc:sldMkLst>
          <pc:docMk/>
          <pc:sldMk cId="2512289234" sldId="394"/>
        </pc:sldMkLst>
        <pc:spChg chg="mod">
          <ac:chgData name="Chris" userId="cdb00d0a9f18e167" providerId="LiveId" clId="{01310365-77E8-4720-818B-F91607CE61E4}" dt="2021-01-09T04:54:28.737" v="2024" actId="20577"/>
          <ac:spMkLst>
            <pc:docMk/>
            <pc:sldMk cId="2512289234" sldId="394"/>
            <ac:spMk id="3" creationId="{25A52104-3252-4ED8-BC8F-D6B78F1DFCAA}"/>
          </ac:spMkLst>
        </pc:spChg>
      </pc:sldChg>
      <pc:sldChg chg="addSp delSp modSp mod modNotesTx">
        <pc:chgData name="Chris" userId="cdb00d0a9f18e167" providerId="LiveId" clId="{01310365-77E8-4720-818B-F91607CE61E4}" dt="2021-01-09T01:35:55.138" v="1928"/>
        <pc:sldMkLst>
          <pc:docMk/>
          <pc:sldMk cId="2659242374" sldId="396"/>
        </pc:sldMkLst>
        <pc:spChg chg="add mod">
          <ac:chgData name="Chris" userId="cdb00d0a9f18e167" providerId="LiveId" clId="{01310365-77E8-4720-818B-F91607CE61E4}" dt="2021-01-09T01:35:53.066" v="1927" actId="1076"/>
          <ac:spMkLst>
            <pc:docMk/>
            <pc:sldMk cId="2659242374" sldId="396"/>
            <ac:spMk id="5" creationId="{41C0DD83-DB92-4B56-AF79-DE6D07EB7687}"/>
          </ac:spMkLst>
        </pc:spChg>
        <pc:picChg chg="del">
          <ac:chgData name="Chris" userId="cdb00d0a9f18e167" providerId="LiveId" clId="{01310365-77E8-4720-818B-F91607CE61E4}" dt="2021-01-09T01:33:44.980" v="1917" actId="478"/>
          <ac:picMkLst>
            <pc:docMk/>
            <pc:sldMk cId="2659242374" sldId="396"/>
            <ac:picMk id="6" creationId="{6FF79606-F30D-4FE2-9B44-228C6840EC81}"/>
          </ac:picMkLst>
        </pc:picChg>
        <pc:picChg chg="add mod">
          <ac:chgData name="Chris" userId="cdb00d0a9f18e167" providerId="LiveId" clId="{01310365-77E8-4720-818B-F91607CE61E4}" dt="2021-01-09T01:35:33.196" v="1923" actId="1076"/>
          <ac:picMkLst>
            <pc:docMk/>
            <pc:sldMk cId="2659242374" sldId="396"/>
            <ac:picMk id="1026" creationId="{642A7788-19DB-4C2A-92E1-B38428F5443B}"/>
          </ac:picMkLst>
        </pc:picChg>
      </pc:sldChg>
      <pc:sldChg chg="addSp delSp modSp mod modClrScheme modAnim chgLayout">
        <pc:chgData name="Chris" userId="cdb00d0a9f18e167" providerId="LiveId" clId="{01310365-77E8-4720-818B-F91607CE61E4}" dt="2021-01-07T11:06:08.512" v="64"/>
        <pc:sldMkLst>
          <pc:docMk/>
          <pc:sldMk cId="940239179" sldId="397"/>
        </pc:sldMkLst>
        <pc:spChg chg="del">
          <ac:chgData name="Chris" userId="cdb00d0a9f18e167" providerId="LiveId" clId="{01310365-77E8-4720-818B-F91607CE61E4}" dt="2021-01-07T11:05:36.934" v="56" actId="700"/>
          <ac:spMkLst>
            <pc:docMk/>
            <pc:sldMk cId="940239179" sldId="397"/>
            <ac:spMk id="2" creationId="{F0955B18-F8AE-4131-BB96-B53CE9C319FC}"/>
          </ac:spMkLst>
        </pc:spChg>
        <pc:spChg chg="del mod ord">
          <ac:chgData name="Chris" userId="cdb00d0a9f18e167" providerId="LiveId" clId="{01310365-77E8-4720-818B-F91607CE61E4}" dt="2021-01-07T11:05:36.934" v="56" actId="700"/>
          <ac:spMkLst>
            <pc:docMk/>
            <pc:sldMk cId="940239179" sldId="397"/>
            <ac:spMk id="3" creationId="{C9339312-D606-46A3-8113-32592D4B8170}"/>
          </ac:spMkLst>
        </pc:spChg>
        <pc:spChg chg="del mod ord">
          <ac:chgData name="Chris" userId="cdb00d0a9f18e167" providerId="LiveId" clId="{01310365-77E8-4720-818B-F91607CE61E4}" dt="2021-01-07T11:05:36.934" v="56" actId="700"/>
          <ac:spMkLst>
            <pc:docMk/>
            <pc:sldMk cId="940239179" sldId="397"/>
            <ac:spMk id="4" creationId="{F0C4BE77-58F1-4AF0-BA38-FE2DE9703DC5}"/>
          </ac:spMkLst>
        </pc:spChg>
        <pc:spChg chg="add mod ord">
          <ac:chgData name="Chris" userId="cdb00d0a9f18e167" providerId="LiveId" clId="{01310365-77E8-4720-818B-F91607CE61E4}" dt="2021-01-07T11:05:41.618" v="61"/>
          <ac:spMkLst>
            <pc:docMk/>
            <pc:sldMk cId="940239179" sldId="397"/>
            <ac:spMk id="5" creationId="{920FF1BB-DE5A-4ED2-9928-882D59330057}"/>
          </ac:spMkLst>
        </pc:spChg>
        <pc:spChg chg="add mod ord">
          <ac:chgData name="Chris" userId="cdb00d0a9f18e167" providerId="LiveId" clId="{01310365-77E8-4720-818B-F91607CE61E4}" dt="2021-01-07T11:06:04.932" v="63" actId="12"/>
          <ac:spMkLst>
            <pc:docMk/>
            <pc:sldMk cId="940239179" sldId="397"/>
            <ac:spMk id="6" creationId="{86D151F5-58BE-4A94-A040-43A126F8996D}"/>
          </ac:spMkLst>
        </pc:spChg>
      </pc:sldChg>
      <pc:sldChg chg="modSp mod modNotes modNotesTx">
        <pc:chgData name="Chris" userId="cdb00d0a9f18e167" providerId="LiveId" clId="{01310365-77E8-4720-818B-F91607CE61E4}" dt="2021-01-09T01:07:29.088" v="1908" actId="790"/>
        <pc:sldMkLst>
          <pc:docMk/>
          <pc:sldMk cId="0" sldId="429"/>
        </pc:sldMkLst>
        <pc:spChg chg="mod">
          <ac:chgData name="Chris" userId="cdb00d0a9f18e167" providerId="LiveId" clId="{01310365-77E8-4720-818B-F91607CE61E4}" dt="2021-01-09T01:07:29.088" v="1908" actId="790"/>
          <ac:spMkLst>
            <pc:docMk/>
            <pc:sldMk cId="0" sldId="429"/>
            <ac:spMk id="244862" creationId="{494E30D3-2EBC-4054-8177-868EB414803C}"/>
          </ac:spMkLst>
        </pc:spChg>
      </pc:sldChg>
      <pc:sldChg chg="addSp modSp modAnim modNotes">
        <pc:chgData name="Chris" userId="cdb00d0a9f18e167" providerId="LiveId" clId="{01310365-77E8-4720-818B-F91607CE61E4}" dt="2021-01-09T05:14:51.189" v="2076"/>
        <pc:sldMkLst>
          <pc:docMk/>
          <pc:sldMk cId="0" sldId="473"/>
        </pc:sldMkLst>
        <pc:spChg chg="mod">
          <ac:chgData name="Chris" userId="cdb00d0a9f18e167" providerId="LiveId" clId="{01310365-77E8-4720-818B-F91607CE61E4}" dt="2021-01-09T05:09:12.741" v="2059" actId="12"/>
          <ac:spMkLst>
            <pc:docMk/>
            <pc:sldMk cId="0" sldId="473"/>
            <ac:spMk id="322563" creationId="{F2488FE3-9422-4E2C-9A13-CC7459D4CFDA}"/>
          </ac:spMkLst>
        </pc:spChg>
        <pc:picChg chg="add mod">
          <ac:chgData name="Chris" userId="cdb00d0a9f18e167" providerId="LiveId" clId="{01310365-77E8-4720-818B-F91607CE61E4}" dt="2021-01-09T05:13:59.722" v="2073" actId="1076"/>
          <ac:picMkLst>
            <pc:docMk/>
            <pc:sldMk cId="0" sldId="473"/>
            <ac:picMk id="3074" creationId="{04E72506-9AA6-42B3-902F-450F532CCFD0}"/>
          </ac:picMkLst>
        </pc:picChg>
      </pc:sldChg>
      <pc:sldChg chg="addSp modSp mod">
        <pc:chgData name="Chris" userId="cdb00d0a9f18e167" providerId="LiveId" clId="{01310365-77E8-4720-818B-F91607CE61E4}" dt="2021-01-08T10:35:54.037" v="1109" actId="207"/>
        <pc:sldMkLst>
          <pc:docMk/>
          <pc:sldMk cId="2546501203" sldId="474"/>
        </pc:sldMkLst>
        <pc:spChg chg="mod">
          <ac:chgData name="Chris" userId="cdb00d0a9f18e167" providerId="LiveId" clId="{01310365-77E8-4720-818B-F91607CE61E4}" dt="2021-01-08T10:29:19.992" v="1098" actId="6549"/>
          <ac:spMkLst>
            <pc:docMk/>
            <pc:sldMk cId="2546501203" sldId="474"/>
            <ac:spMk id="6" creationId="{22B8B504-BC73-4585-BA93-A5D6F1D164F5}"/>
          </ac:spMkLst>
        </pc:spChg>
        <pc:spChg chg="add mod">
          <ac:chgData name="Chris" userId="cdb00d0a9f18e167" providerId="LiveId" clId="{01310365-77E8-4720-818B-F91607CE61E4}" dt="2021-01-08T10:35:54.037" v="1109" actId="207"/>
          <ac:spMkLst>
            <pc:docMk/>
            <pc:sldMk cId="2546501203" sldId="474"/>
            <ac:spMk id="7" creationId="{5DF23824-C838-40CF-8702-7E430316A189}"/>
          </ac:spMkLst>
        </pc:spChg>
      </pc:sldChg>
      <pc:sldChg chg="modSp modAnim">
        <pc:chgData name="Chris" userId="cdb00d0a9f18e167" providerId="LiveId" clId="{01310365-77E8-4720-818B-F91607CE61E4}" dt="2021-01-09T01:07:11.374" v="1907" actId="790"/>
        <pc:sldMkLst>
          <pc:docMk/>
          <pc:sldMk cId="2660279124" sldId="476"/>
        </pc:sldMkLst>
        <pc:spChg chg="mod">
          <ac:chgData name="Chris" userId="cdb00d0a9f18e167" providerId="LiveId" clId="{01310365-77E8-4720-818B-F91607CE61E4}" dt="2021-01-09T01:07:11.374" v="1907" actId="790"/>
          <ac:spMkLst>
            <pc:docMk/>
            <pc:sldMk cId="2660279124" sldId="476"/>
            <ac:spMk id="3" creationId="{82DCF571-E2AB-4476-9FF7-4694F2DA42A4}"/>
          </ac:spMkLst>
        </pc:spChg>
      </pc:sldChg>
      <pc:sldChg chg="modSp mod modNotes">
        <pc:chgData name="Chris" userId="cdb00d0a9f18e167" providerId="LiveId" clId="{01310365-77E8-4720-818B-F91607CE61E4}" dt="2021-01-09T01:08:07.064" v="1913" actId="790"/>
        <pc:sldMkLst>
          <pc:docMk/>
          <pc:sldMk cId="3926691926" sldId="580"/>
        </pc:sldMkLst>
        <pc:spChg chg="mod">
          <ac:chgData name="Chris" userId="cdb00d0a9f18e167" providerId="LiveId" clId="{01310365-77E8-4720-818B-F91607CE61E4}" dt="2021-01-09T01:08:07.064" v="1913" actId="790"/>
          <ac:spMkLst>
            <pc:docMk/>
            <pc:sldMk cId="3926691926" sldId="580"/>
            <ac:spMk id="13314" creationId="{00000000-0000-0000-0000-000000000000}"/>
          </ac:spMkLst>
        </pc:spChg>
      </pc:sldChg>
      <pc:sldChg chg="modSp mod">
        <pc:chgData name="Chris" userId="cdb00d0a9f18e167" providerId="LiveId" clId="{01310365-77E8-4720-818B-F91607CE61E4}" dt="2021-01-09T03:30:27.447" v="2023" actId="113"/>
        <pc:sldMkLst>
          <pc:docMk/>
          <pc:sldMk cId="1092977824" sldId="594"/>
        </pc:sldMkLst>
        <pc:spChg chg="mod">
          <ac:chgData name="Chris" userId="cdb00d0a9f18e167" providerId="LiveId" clId="{01310365-77E8-4720-818B-F91607CE61E4}" dt="2021-01-09T03:30:27.447" v="2023" actId="113"/>
          <ac:spMkLst>
            <pc:docMk/>
            <pc:sldMk cId="1092977824" sldId="594"/>
            <ac:spMk id="8" creationId="{022EEB0E-114B-402D-A88A-B3936FC76C57}"/>
          </ac:spMkLst>
        </pc:spChg>
      </pc:sldChg>
      <pc:sldChg chg="modSp mod modNotes">
        <pc:chgData name="Chris" userId="cdb00d0a9f18e167" providerId="LiveId" clId="{01310365-77E8-4720-818B-F91607CE61E4}" dt="2021-01-08T11:26:48.387" v="1726"/>
        <pc:sldMkLst>
          <pc:docMk/>
          <pc:sldMk cId="4079571699" sldId="715"/>
        </pc:sldMkLst>
        <pc:spChg chg="mod">
          <ac:chgData name="Chris" userId="cdb00d0a9f18e167" providerId="LiveId" clId="{01310365-77E8-4720-818B-F91607CE61E4}" dt="2021-01-08T11:26:12.602" v="1725" actId="255"/>
          <ac:spMkLst>
            <pc:docMk/>
            <pc:sldMk cId="4079571699" sldId="715"/>
            <ac:spMk id="3" creationId="{B8032EAB-7BCA-43D4-8D33-C7DC9B173AF3}"/>
          </ac:spMkLst>
        </pc:spChg>
      </pc:sldChg>
      <pc:sldChg chg="addSp delSp modSp add mod delAnim modAnim">
        <pc:chgData name="Chris" userId="cdb00d0a9f18e167" providerId="LiveId" clId="{01310365-77E8-4720-818B-F91607CE61E4}" dt="2021-01-08T03:46:23.438" v="725" actId="1076"/>
        <pc:sldMkLst>
          <pc:docMk/>
          <pc:sldMk cId="804669035" sldId="740"/>
        </pc:sldMkLst>
        <pc:spChg chg="add del mod">
          <ac:chgData name="Chris" userId="cdb00d0a9f18e167" providerId="LiveId" clId="{01310365-77E8-4720-818B-F91607CE61E4}" dt="2021-01-08T03:44:56.862" v="710"/>
          <ac:spMkLst>
            <pc:docMk/>
            <pc:sldMk cId="804669035" sldId="740"/>
            <ac:spMk id="3" creationId="{DA1B14AB-BF7A-4743-B06A-021286153126}"/>
          </ac:spMkLst>
        </pc:spChg>
        <pc:spChg chg="mod">
          <ac:chgData name="Chris" userId="cdb00d0a9f18e167" providerId="LiveId" clId="{01310365-77E8-4720-818B-F91607CE61E4}" dt="2021-01-08T03:46:18.237" v="724" actId="14100"/>
          <ac:spMkLst>
            <pc:docMk/>
            <pc:sldMk cId="804669035" sldId="740"/>
            <ac:spMk id="5" creationId="{00000000-0000-0000-0000-000000000000}"/>
          </ac:spMkLst>
        </pc:spChg>
        <pc:spChg chg="mod">
          <ac:chgData name="Chris" userId="cdb00d0a9f18e167" providerId="LiveId" clId="{01310365-77E8-4720-818B-F91607CE61E4}" dt="2021-01-08T03:44:32.356" v="708" actId="20577"/>
          <ac:spMkLst>
            <pc:docMk/>
            <pc:sldMk cId="804669035" sldId="740"/>
            <ac:spMk id="8" creationId="{0A073969-DE44-49A8-AD8C-5E9B4419474E}"/>
          </ac:spMkLst>
        </pc:spChg>
        <pc:spChg chg="mod">
          <ac:chgData name="Chris" userId="cdb00d0a9f18e167" providerId="LiveId" clId="{01310365-77E8-4720-818B-F91607CE61E4}" dt="2021-01-08T03:43:11.753" v="698" actId="255"/>
          <ac:spMkLst>
            <pc:docMk/>
            <pc:sldMk cId="804669035" sldId="740"/>
            <ac:spMk id="10" creationId="{3B0CC624-05D4-4C6E-8474-B3D316401487}"/>
          </ac:spMkLst>
        </pc:spChg>
        <pc:picChg chg="del">
          <ac:chgData name="Chris" userId="cdb00d0a9f18e167" providerId="LiveId" clId="{01310365-77E8-4720-818B-F91607CE61E4}" dt="2021-01-08T03:42:17.319" v="678" actId="478"/>
          <ac:picMkLst>
            <pc:docMk/>
            <pc:sldMk cId="804669035" sldId="740"/>
            <ac:picMk id="4" creationId="{C84A0B19-D06E-44CF-806D-618CF3E5CB2A}"/>
          </ac:picMkLst>
        </pc:picChg>
        <pc:picChg chg="add mod">
          <ac:chgData name="Chris" userId="cdb00d0a9f18e167" providerId="LiveId" clId="{01310365-77E8-4720-818B-F91607CE61E4}" dt="2021-01-08T03:46:12.794" v="722" actId="1076"/>
          <ac:picMkLst>
            <pc:docMk/>
            <pc:sldMk cId="804669035" sldId="740"/>
            <ac:picMk id="6" creationId="{51A81D04-335B-43DD-BDCB-3ACEB7C394AD}"/>
          </ac:picMkLst>
        </pc:picChg>
        <pc:picChg chg="mod">
          <ac:chgData name="Chris" userId="cdb00d0a9f18e167" providerId="LiveId" clId="{01310365-77E8-4720-818B-F91607CE61E4}" dt="2021-01-08T03:44:44.090" v="709"/>
          <ac:picMkLst>
            <pc:docMk/>
            <pc:sldMk cId="804669035" sldId="740"/>
            <ac:picMk id="15" creationId="{C33D4062-19B7-43A0-81A4-DDBECFE0E7F5}"/>
          </ac:picMkLst>
        </pc:picChg>
        <pc:picChg chg="add mod">
          <ac:chgData name="Chris" userId="cdb00d0a9f18e167" providerId="LiveId" clId="{01310365-77E8-4720-818B-F91607CE61E4}" dt="2021-01-08T03:46:23.438" v="725" actId="1076"/>
          <ac:picMkLst>
            <pc:docMk/>
            <pc:sldMk cId="804669035" sldId="740"/>
            <ac:picMk id="2050" creationId="{C53A44CA-6FA6-4024-B7D4-F199298B3C13}"/>
          </ac:picMkLst>
        </pc:picChg>
      </pc:sldChg>
      <pc:sldChg chg="addSp modSp modAnim modNotes">
        <pc:chgData name="Chris" userId="cdb00d0a9f18e167" providerId="LiveId" clId="{01310365-77E8-4720-818B-F91607CE61E4}" dt="2021-01-09T05:07:20.288" v="2056"/>
        <pc:sldMkLst>
          <pc:docMk/>
          <pc:sldMk cId="3163274731" sldId="767"/>
        </pc:sldMkLst>
        <pc:picChg chg="add mod">
          <ac:chgData name="Chris" userId="cdb00d0a9f18e167" providerId="LiveId" clId="{01310365-77E8-4720-818B-F91607CE61E4}" dt="2021-01-09T05:06:22.234" v="2052" actId="1076"/>
          <ac:picMkLst>
            <pc:docMk/>
            <pc:sldMk cId="3163274731" sldId="767"/>
            <ac:picMk id="2050" creationId="{F7CDAF92-93C6-4FA2-A214-74BA8664CEF3}"/>
          </ac:picMkLst>
        </pc:picChg>
      </pc:sldChg>
      <pc:sldChg chg="modSp modNotes">
        <pc:chgData name="Chris" userId="cdb00d0a9f18e167" providerId="LiveId" clId="{01310365-77E8-4720-818B-F91607CE61E4}" dt="2021-01-08T04:29:34.843" v="1053" actId="12"/>
        <pc:sldMkLst>
          <pc:docMk/>
          <pc:sldMk cId="2439229000" sldId="769"/>
        </pc:sldMkLst>
        <pc:spChg chg="mod">
          <ac:chgData name="Chris" userId="cdb00d0a9f18e167" providerId="LiveId" clId="{01310365-77E8-4720-818B-F91607CE61E4}" dt="2021-01-08T04:29:34.843" v="1053" actId="12"/>
          <ac:spMkLst>
            <pc:docMk/>
            <pc:sldMk cId="2439229000" sldId="769"/>
            <ac:spMk id="8" creationId="{022EEB0E-114B-402D-A88A-B3936FC76C57}"/>
          </ac:spMkLst>
        </pc:spChg>
      </pc:sldChg>
      <pc:sldChg chg="add modAnim">
        <pc:chgData name="Chris" userId="cdb00d0a9f18e167" providerId="LiveId" clId="{01310365-77E8-4720-818B-F91607CE61E4}" dt="2021-01-09T04:58:11.804" v="2038"/>
        <pc:sldMkLst>
          <pc:docMk/>
          <pc:sldMk cId="2898853277" sldId="770"/>
        </pc:sldMkLst>
      </pc:sldChg>
      <pc:sldChg chg="addSp delSp modSp new del mod modClrScheme modAnim chgLayout modNotesTx">
        <pc:chgData name="Chris" userId="cdb00d0a9f18e167" providerId="LiveId" clId="{01310365-77E8-4720-818B-F91607CE61E4}" dt="2021-01-08T02:45:51.807" v="148" actId="2696"/>
        <pc:sldMkLst>
          <pc:docMk/>
          <pc:sldMk cId="2913691874" sldId="770"/>
        </pc:sldMkLst>
        <pc:spChg chg="del">
          <ac:chgData name="Chris" userId="cdb00d0a9f18e167" providerId="LiveId" clId="{01310365-77E8-4720-818B-F91607CE61E4}" dt="2021-01-07T10:52:35.276" v="1" actId="700"/>
          <ac:spMkLst>
            <pc:docMk/>
            <pc:sldMk cId="2913691874" sldId="770"/>
            <ac:spMk id="2" creationId="{E4551042-8C11-4E99-8748-0ABC42E813BD}"/>
          </ac:spMkLst>
        </pc:spChg>
        <pc:spChg chg="del mod ord">
          <ac:chgData name="Chris" userId="cdb00d0a9f18e167" providerId="LiveId" clId="{01310365-77E8-4720-818B-F91607CE61E4}" dt="2021-01-07T10:52:35.276" v="1" actId="700"/>
          <ac:spMkLst>
            <pc:docMk/>
            <pc:sldMk cId="2913691874" sldId="770"/>
            <ac:spMk id="3" creationId="{6DA5EAE3-EFAC-44C8-B4BD-492E5CDD14F0}"/>
          </ac:spMkLst>
        </pc:spChg>
        <pc:spChg chg="del mod ord">
          <ac:chgData name="Chris" userId="cdb00d0a9f18e167" providerId="LiveId" clId="{01310365-77E8-4720-818B-F91607CE61E4}" dt="2021-01-07T10:52:35.276" v="1" actId="700"/>
          <ac:spMkLst>
            <pc:docMk/>
            <pc:sldMk cId="2913691874" sldId="770"/>
            <ac:spMk id="4" creationId="{07F91F73-C46C-4D75-8F5A-8B2F6DFB3AFA}"/>
          </ac:spMkLst>
        </pc:spChg>
        <pc:spChg chg="add mod ord">
          <ac:chgData name="Chris" userId="cdb00d0a9f18e167" providerId="LiveId" clId="{01310365-77E8-4720-818B-F91607CE61E4}" dt="2021-01-07T10:53:17.175" v="23" actId="20577"/>
          <ac:spMkLst>
            <pc:docMk/>
            <pc:sldMk cId="2913691874" sldId="770"/>
            <ac:spMk id="5" creationId="{0761E541-814E-448C-A56A-CCA0632673CF}"/>
          </ac:spMkLst>
        </pc:spChg>
        <pc:spChg chg="add mod ord">
          <ac:chgData name="Chris" userId="cdb00d0a9f18e167" providerId="LiveId" clId="{01310365-77E8-4720-818B-F91607CE61E4}" dt="2021-01-08T02:44:39.430" v="147" actId="20577"/>
          <ac:spMkLst>
            <pc:docMk/>
            <pc:sldMk cId="2913691874" sldId="770"/>
            <ac:spMk id="6" creationId="{99F0DE72-48B9-433D-AC4A-AFA40510C240}"/>
          </ac:spMkLst>
        </pc:spChg>
        <pc:spChg chg="add mod">
          <ac:chgData name="Chris" userId="cdb00d0a9f18e167" providerId="LiveId" clId="{01310365-77E8-4720-818B-F91607CE61E4}" dt="2021-01-08T02:41:32.996" v="127" actId="1076"/>
          <ac:spMkLst>
            <pc:docMk/>
            <pc:sldMk cId="2913691874" sldId="770"/>
            <ac:spMk id="7" creationId="{AAAD3236-8169-4064-8745-A48ADA060367}"/>
          </ac:spMkLst>
        </pc:spChg>
      </pc:sldChg>
      <pc:sldChg chg="addSp delSp modSp new mod modClrScheme modAnim chgLayout modNotesTx">
        <pc:chgData name="Chris" userId="cdb00d0a9f18e167" providerId="LiveId" clId="{01310365-77E8-4720-818B-F91607CE61E4}" dt="2021-01-09T01:06:23.110" v="1905" actId="5793"/>
        <pc:sldMkLst>
          <pc:docMk/>
          <pc:sldMk cId="3614901147" sldId="771"/>
        </pc:sldMkLst>
        <pc:spChg chg="del">
          <ac:chgData name="Chris" userId="cdb00d0a9f18e167" providerId="LiveId" clId="{01310365-77E8-4720-818B-F91607CE61E4}" dt="2021-01-08T02:36:43.042" v="68" actId="700"/>
          <ac:spMkLst>
            <pc:docMk/>
            <pc:sldMk cId="3614901147" sldId="771"/>
            <ac:spMk id="2" creationId="{9534035A-06FA-4E94-9A95-B2AB0D9BE808}"/>
          </ac:spMkLst>
        </pc:spChg>
        <pc:spChg chg="del">
          <ac:chgData name="Chris" userId="cdb00d0a9f18e167" providerId="LiveId" clId="{01310365-77E8-4720-818B-F91607CE61E4}" dt="2021-01-08T02:36:43.042" v="68" actId="700"/>
          <ac:spMkLst>
            <pc:docMk/>
            <pc:sldMk cId="3614901147" sldId="771"/>
            <ac:spMk id="3" creationId="{18EFB247-2790-4970-A873-2471135E63F1}"/>
          </ac:spMkLst>
        </pc:spChg>
        <pc:spChg chg="del">
          <ac:chgData name="Chris" userId="cdb00d0a9f18e167" providerId="LiveId" clId="{01310365-77E8-4720-818B-F91607CE61E4}" dt="2021-01-08T02:36:43.042" v="68" actId="700"/>
          <ac:spMkLst>
            <pc:docMk/>
            <pc:sldMk cId="3614901147" sldId="771"/>
            <ac:spMk id="4" creationId="{700C5BA7-6BDC-4509-AAB2-690A4F803F2D}"/>
          </ac:spMkLst>
        </pc:spChg>
        <pc:spChg chg="add mod ord">
          <ac:chgData name="Chris" userId="cdb00d0a9f18e167" providerId="LiveId" clId="{01310365-77E8-4720-818B-F91607CE61E4}" dt="2021-01-09T01:06:23.110" v="1905" actId="5793"/>
          <ac:spMkLst>
            <pc:docMk/>
            <pc:sldMk cId="3614901147" sldId="771"/>
            <ac:spMk id="7" creationId="{01162ED3-54A9-42D9-98A1-AC6FBE163325}"/>
          </ac:spMkLst>
        </pc:spChg>
        <pc:spChg chg="add mod ord">
          <ac:chgData name="Chris" userId="cdb00d0a9f18e167" providerId="LiveId" clId="{01310365-77E8-4720-818B-F91607CE61E4}" dt="2021-01-08T10:27:47.272" v="1089" actId="113"/>
          <ac:spMkLst>
            <pc:docMk/>
            <pc:sldMk cId="3614901147" sldId="771"/>
            <ac:spMk id="8" creationId="{42759728-CC76-4410-8E11-36A920B20ECE}"/>
          </ac:spMkLst>
        </pc:spChg>
        <pc:picChg chg="add mod">
          <ac:chgData name="Chris" userId="cdb00d0a9f18e167" providerId="LiveId" clId="{01310365-77E8-4720-818B-F91607CE61E4}" dt="2021-01-08T02:37:18.025" v="70" actId="1076"/>
          <ac:picMkLst>
            <pc:docMk/>
            <pc:sldMk cId="3614901147" sldId="771"/>
            <ac:picMk id="6" creationId="{7C5B3B7D-9EEA-41A4-95D0-9B318E484479}"/>
          </ac:picMkLst>
        </pc:picChg>
      </pc:sldChg>
      <pc:sldChg chg="addSp modSp add mod modAnim modNotes">
        <pc:chgData name="Chris" userId="cdb00d0a9f18e167" providerId="LiveId" clId="{01310365-77E8-4720-818B-F91607CE61E4}" dt="2021-01-09T04:59:50.866" v="2041"/>
        <pc:sldMkLst>
          <pc:docMk/>
          <pc:sldMk cId="2189978956" sldId="772"/>
        </pc:sldMkLst>
        <pc:spChg chg="mod">
          <ac:chgData name="Chris" userId="cdb00d0a9f18e167" providerId="LiveId" clId="{01310365-77E8-4720-818B-F91607CE61E4}" dt="2021-01-08T02:51:40.444" v="169" actId="14100"/>
          <ac:spMkLst>
            <pc:docMk/>
            <pc:sldMk cId="2189978956" sldId="772"/>
            <ac:spMk id="5" creationId="{6CB12DEB-053C-4989-B907-A582D1ED37EF}"/>
          </ac:spMkLst>
        </pc:spChg>
        <pc:spChg chg="mod">
          <ac:chgData name="Chris" userId="cdb00d0a9f18e167" providerId="LiveId" clId="{01310365-77E8-4720-818B-F91607CE61E4}" dt="2021-01-09T04:59:42.056" v="2040" actId="20577"/>
          <ac:spMkLst>
            <pc:docMk/>
            <pc:sldMk cId="2189978956" sldId="772"/>
            <ac:spMk id="6" creationId="{8AC6D485-BF5D-4950-B0D9-C33ED2C0C39F}"/>
          </ac:spMkLst>
        </pc:spChg>
        <pc:spChg chg="mod">
          <ac:chgData name="Chris" userId="cdb00d0a9f18e167" providerId="LiveId" clId="{01310365-77E8-4720-818B-F91607CE61E4}" dt="2021-01-08T02:53:00.818" v="180" actId="113"/>
          <ac:spMkLst>
            <pc:docMk/>
            <pc:sldMk cId="2189978956" sldId="772"/>
            <ac:spMk id="8" creationId="{098F0411-1AB7-475F-8B24-E433B9B6F43C}"/>
          </ac:spMkLst>
        </pc:spChg>
        <pc:spChg chg="mod">
          <ac:chgData name="Chris" userId="cdb00d0a9f18e167" providerId="LiveId" clId="{01310365-77E8-4720-818B-F91607CE61E4}" dt="2021-01-08T03:01:59.098" v="391" actId="14100"/>
          <ac:spMkLst>
            <pc:docMk/>
            <pc:sldMk cId="2189978956" sldId="772"/>
            <ac:spMk id="9" creationId="{E9DE7462-A9B8-4724-90E8-4907AC8285BB}"/>
          </ac:spMkLst>
        </pc:spChg>
        <pc:spChg chg="add mod">
          <ac:chgData name="Chris" userId="cdb00d0a9f18e167" providerId="LiveId" clId="{01310365-77E8-4720-818B-F91607CE61E4}" dt="2021-01-08T02:58:04.470" v="219" actId="113"/>
          <ac:spMkLst>
            <pc:docMk/>
            <pc:sldMk cId="2189978956" sldId="772"/>
            <ac:spMk id="10" creationId="{D337915B-84C4-4A53-AEF5-88628C5191C2}"/>
          </ac:spMkLst>
        </pc:spChg>
        <pc:spChg chg="add mod">
          <ac:chgData name="Chris" userId="cdb00d0a9f18e167" providerId="LiveId" clId="{01310365-77E8-4720-818B-F91607CE61E4}" dt="2021-01-08T03:01:59.098" v="391" actId="14100"/>
          <ac:spMkLst>
            <pc:docMk/>
            <pc:sldMk cId="2189978956" sldId="772"/>
            <ac:spMk id="11" creationId="{A5D04147-46E1-4098-B9E3-6A0029CAC4E2}"/>
          </ac:spMkLst>
        </pc:spChg>
        <pc:picChg chg="add mod">
          <ac:chgData name="Chris" userId="cdb00d0a9f18e167" providerId="LiveId" clId="{01310365-77E8-4720-818B-F91607CE61E4}" dt="2021-01-08T03:00:29.675" v="371" actId="1076"/>
          <ac:picMkLst>
            <pc:docMk/>
            <pc:sldMk cId="2189978956" sldId="772"/>
            <ac:picMk id="1026" creationId="{1D5561BA-4485-4B7A-807A-7C356D5797F7}"/>
          </ac:picMkLst>
        </pc:picChg>
      </pc:sldChg>
      <pc:sldChg chg="delSp modSp add mod modAnim modNotesTx">
        <pc:chgData name="Chris" userId="cdb00d0a9f18e167" providerId="LiveId" clId="{01310365-77E8-4720-818B-F91607CE61E4}" dt="2021-01-09T05:02:57.785" v="2045"/>
        <pc:sldMkLst>
          <pc:docMk/>
          <pc:sldMk cId="1622930598" sldId="773"/>
        </pc:sldMkLst>
        <pc:spChg chg="mod">
          <ac:chgData name="Chris" userId="cdb00d0a9f18e167" providerId="LiveId" clId="{01310365-77E8-4720-818B-F91607CE61E4}" dt="2021-01-08T03:06:49.226" v="445" actId="14100"/>
          <ac:spMkLst>
            <pc:docMk/>
            <pc:sldMk cId="1622930598" sldId="773"/>
            <ac:spMk id="5" creationId="{6CB12DEB-053C-4989-B907-A582D1ED37EF}"/>
          </ac:spMkLst>
        </pc:spChg>
        <pc:spChg chg="mod">
          <ac:chgData name="Chris" userId="cdb00d0a9f18e167" providerId="LiveId" clId="{01310365-77E8-4720-818B-F91607CE61E4}" dt="2021-01-08T03:10:48.285" v="577" actId="6549"/>
          <ac:spMkLst>
            <pc:docMk/>
            <pc:sldMk cId="1622930598" sldId="773"/>
            <ac:spMk id="6" creationId="{8AC6D485-BF5D-4950-B0D9-C33ED2C0C39F}"/>
          </ac:spMkLst>
        </pc:spChg>
        <pc:spChg chg="mod">
          <ac:chgData name="Chris" userId="cdb00d0a9f18e167" providerId="LiveId" clId="{01310365-77E8-4720-818B-F91607CE61E4}" dt="2021-01-08T03:13:48.743" v="593"/>
          <ac:spMkLst>
            <pc:docMk/>
            <pc:sldMk cId="1622930598" sldId="773"/>
            <ac:spMk id="8" creationId="{098F0411-1AB7-475F-8B24-E433B9B6F43C}"/>
          </ac:spMkLst>
        </pc:spChg>
        <pc:spChg chg="mod">
          <ac:chgData name="Chris" userId="cdb00d0a9f18e167" providerId="LiveId" clId="{01310365-77E8-4720-818B-F91607CE61E4}" dt="2021-01-08T03:21:18.160" v="676" actId="14100"/>
          <ac:spMkLst>
            <pc:docMk/>
            <pc:sldMk cId="1622930598" sldId="773"/>
            <ac:spMk id="9" creationId="{E9DE7462-A9B8-4724-90E8-4907AC8285BB}"/>
          </ac:spMkLst>
        </pc:spChg>
        <pc:picChg chg="del mod">
          <ac:chgData name="Chris" userId="cdb00d0a9f18e167" providerId="LiveId" clId="{01310365-77E8-4720-818B-F91607CE61E4}" dt="2021-01-08T03:09:30.495" v="528" actId="478"/>
          <ac:picMkLst>
            <pc:docMk/>
            <pc:sldMk cId="1622930598" sldId="773"/>
            <ac:picMk id="1026" creationId="{1D5561BA-4485-4B7A-807A-7C356D5797F7}"/>
          </ac:picMkLst>
        </pc:picChg>
      </pc:sldChg>
      <pc:sldChg chg="delSp add del mod delAnim">
        <pc:chgData name="Chris" userId="cdb00d0a9f18e167" providerId="LiveId" clId="{01310365-77E8-4720-818B-F91607CE61E4}" dt="2021-01-08T03:58:35.586" v="777" actId="2696"/>
        <pc:sldMkLst>
          <pc:docMk/>
          <pc:sldMk cId="1454696191" sldId="774"/>
        </pc:sldMkLst>
        <pc:picChg chg="del">
          <ac:chgData name="Chris" userId="cdb00d0a9f18e167" providerId="LiveId" clId="{01310365-77E8-4720-818B-F91607CE61E4}" dt="2021-01-08T03:52:44.489" v="733" actId="21"/>
          <ac:picMkLst>
            <pc:docMk/>
            <pc:sldMk cId="1454696191" sldId="774"/>
            <ac:picMk id="4" creationId="{F3BA25A9-D8D5-4068-A8EC-D6D0BA457487}"/>
          </ac:picMkLst>
        </pc:picChg>
      </pc:sldChg>
      <pc:sldChg chg="addSp delSp modSp add mod delAnim modAnim">
        <pc:chgData name="Chris" userId="cdb00d0a9f18e167" providerId="LiveId" clId="{01310365-77E8-4720-818B-F91607CE61E4}" dt="2021-01-08T03:58:26.392" v="776" actId="1076"/>
        <pc:sldMkLst>
          <pc:docMk/>
          <pc:sldMk cId="1260674248" sldId="775"/>
        </pc:sldMkLst>
        <pc:spChg chg="add del mod">
          <ac:chgData name="Chris" userId="cdb00d0a9f18e167" providerId="LiveId" clId="{01310365-77E8-4720-818B-F91607CE61E4}" dt="2021-01-08T03:52:52.519" v="734" actId="478"/>
          <ac:spMkLst>
            <pc:docMk/>
            <pc:sldMk cId="1260674248" sldId="775"/>
            <ac:spMk id="3" creationId="{18FE594A-532A-4E64-9EC3-2C087D089027}"/>
          </ac:spMkLst>
        </pc:spChg>
        <pc:spChg chg="mod">
          <ac:chgData name="Chris" userId="cdb00d0a9f18e167" providerId="LiveId" clId="{01310365-77E8-4720-818B-F91607CE61E4}" dt="2021-01-08T03:56:19.482" v="764" actId="1076"/>
          <ac:spMkLst>
            <pc:docMk/>
            <pc:sldMk cId="1260674248" sldId="775"/>
            <ac:spMk id="5" creationId="{00000000-0000-0000-0000-000000000000}"/>
          </ac:spMkLst>
        </pc:spChg>
        <pc:spChg chg="mod">
          <ac:chgData name="Chris" userId="cdb00d0a9f18e167" providerId="LiveId" clId="{01310365-77E8-4720-818B-F91607CE61E4}" dt="2021-01-08T03:58:03.314" v="773" actId="1076"/>
          <ac:spMkLst>
            <pc:docMk/>
            <pc:sldMk cId="1260674248" sldId="775"/>
            <ac:spMk id="8" creationId="{0A073969-DE44-49A8-AD8C-5E9B4419474E}"/>
          </ac:spMkLst>
        </pc:spChg>
        <pc:spChg chg="mod">
          <ac:chgData name="Chris" userId="cdb00d0a9f18e167" providerId="LiveId" clId="{01310365-77E8-4720-818B-F91607CE61E4}" dt="2021-01-08T03:53:48.187" v="745" actId="14100"/>
          <ac:spMkLst>
            <pc:docMk/>
            <pc:sldMk cId="1260674248" sldId="775"/>
            <ac:spMk id="10" creationId="{3B0CC624-05D4-4C6E-8474-B3D316401487}"/>
          </ac:spMkLst>
        </pc:spChg>
        <pc:spChg chg="add mod">
          <ac:chgData name="Chris" userId="cdb00d0a9f18e167" providerId="LiveId" clId="{01310365-77E8-4720-818B-F91607CE61E4}" dt="2021-01-08T03:58:18.532" v="775" actId="1076"/>
          <ac:spMkLst>
            <pc:docMk/>
            <pc:sldMk cId="1260674248" sldId="775"/>
            <ac:spMk id="12" creationId="{C8633964-78A2-41E0-B8CA-EBC0D2B2E102}"/>
          </ac:spMkLst>
        </pc:spChg>
        <pc:picChg chg="del">
          <ac:chgData name="Chris" userId="cdb00d0a9f18e167" providerId="LiveId" clId="{01310365-77E8-4720-818B-F91607CE61E4}" dt="2021-01-08T03:51:48.182" v="731" actId="478"/>
          <ac:picMkLst>
            <pc:docMk/>
            <pc:sldMk cId="1260674248" sldId="775"/>
            <ac:picMk id="6" creationId="{51A81D04-335B-43DD-BDCB-3ACEB7C394AD}"/>
          </ac:picMkLst>
        </pc:picChg>
        <pc:picChg chg="add mod">
          <ac:chgData name="Chris" userId="cdb00d0a9f18e167" providerId="LiveId" clId="{01310365-77E8-4720-818B-F91607CE61E4}" dt="2021-01-08T03:58:10.579" v="774" actId="1076"/>
          <ac:picMkLst>
            <pc:docMk/>
            <pc:sldMk cId="1260674248" sldId="775"/>
            <ac:picMk id="11" creationId="{C0420778-E3C5-4571-92A1-9D0EAD901E2B}"/>
          </ac:picMkLst>
        </pc:picChg>
        <pc:picChg chg="mod">
          <ac:chgData name="Chris" userId="cdb00d0a9f18e167" providerId="LiveId" clId="{01310365-77E8-4720-818B-F91607CE61E4}" dt="2021-01-08T03:58:03.314" v="773" actId="1076"/>
          <ac:picMkLst>
            <pc:docMk/>
            <pc:sldMk cId="1260674248" sldId="775"/>
            <ac:picMk id="15" creationId="{C33D4062-19B7-43A0-81A4-DDBECFE0E7F5}"/>
          </ac:picMkLst>
        </pc:picChg>
        <pc:picChg chg="del">
          <ac:chgData name="Chris" userId="cdb00d0a9f18e167" providerId="LiveId" clId="{01310365-77E8-4720-818B-F91607CE61E4}" dt="2021-01-08T03:53:25.093" v="741" actId="478"/>
          <ac:picMkLst>
            <pc:docMk/>
            <pc:sldMk cId="1260674248" sldId="775"/>
            <ac:picMk id="2050" creationId="{C53A44CA-6FA6-4024-B7D4-F199298B3C13}"/>
          </ac:picMkLst>
        </pc:picChg>
        <pc:picChg chg="add mod">
          <ac:chgData name="Chris" userId="cdb00d0a9f18e167" providerId="LiveId" clId="{01310365-77E8-4720-818B-F91607CE61E4}" dt="2021-01-08T03:58:26.392" v="776" actId="1076"/>
          <ac:picMkLst>
            <pc:docMk/>
            <pc:sldMk cId="1260674248" sldId="775"/>
            <ac:picMk id="3074" creationId="{3AEB60A8-31E4-4C16-B25F-84241AD9751A}"/>
          </ac:picMkLst>
        </pc:picChg>
      </pc:sldChg>
      <pc:sldChg chg="modSp add mod">
        <pc:chgData name="Chris" userId="cdb00d0a9f18e167" providerId="LiveId" clId="{01310365-77E8-4720-818B-F91607CE61E4}" dt="2021-01-08T03:59:38.696" v="782" actId="1076"/>
        <pc:sldMkLst>
          <pc:docMk/>
          <pc:sldMk cId="3167183327" sldId="776"/>
        </pc:sldMkLst>
        <pc:spChg chg="mod">
          <ac:chgData name="Chris" userId="cdb00d0a9f18e167" providerId="LiveId" clId="{01310365-77E8-4720-818B-F91607CE61E4}" dt="2021-01-08T03:59:38.696" v="782" actId="1076"/>
          <ac:spMkLst>
            <pc:docMk/>
            <pc:sldMk cId="3167183327" sldId="776"/>
            <ac:spMk id="4" creationId="{00000000-0000-0000-0000-000000000000}"/>
          </ac:spMkLst>
        </pc:spChg>
        <pc:picChg chg="mod">
          <ac:chgData name="Chris" userId="cdb00d0a9f18e167" providerId="LiveId" clId="{01310365-77E8-4720-818B-F91607CE61E4}" dt="2021-01-08T03:59:35.099" v="781" actId="1076"/>
          <ac:picMkLst>
            <pc:docMk/>
            <pc:sldMk cId="3167183327" sldId="776"/>
            <ac:picMk id="5122" creationId="{00000000-0000-0000-0000-000000000000}"/>
          </ac:picMkLst>
        </pc:picChg>
      </pc:sldChg>
      <pc:sldChg chg="addSp delSp modSp add mod delAnim modAnim">
        <pc:chgData name="Chris" userId="cdb00d0a9f18e167" providerId="LiveId" clId="{01310365-77E8-4720-818B-F91607CE61E4}" dt="2021-01-08T10:52:48.752" v="1304" actId="790"/>
        <pc:sldMkLst>
          <pc:docMk/>
          <pc:sldMk cId="593602085" sldId="777"/>
        </pc:sldMkLst>
        <pc:spChg chg="mod">
          <ac:chgData name="Chris" userId="cdb00d0a9f18e167" providerId="LiveId" clId="{01310365-77E8-4720-818B-F91607CE61E4}" dt="2021-01-08T10:52:48.752" v="1304" actId="790"/>
          <ac:spMkLst>
            <pc:docMk/>
            <pc:sldMk cId="593602085" sldId="777"/>
            <ac:spMk id="5" creationId="{00000000-0000-0000-0000-000000000000}"/>
          </ac:spMkLst>
        </pc:spChg>
        <pc:spChg chg="mod">
          <ac:chgData name="Chris" userId="cdb00d0a9f18e167" providerId="LiveId" clId="{01310365-77E8-4720-818B-F91607CE61E4}" dt="2021-01-08T10:49:56.794" v="1155" actId="1076"/>
          <ac:spMkLst>
            <pc:docMk/>
            <pc:sldMk cId="593602085" sldId="777"/>
            <ac:spMk id="8" creationId="{0A073969-DE44-49A8-AD8C-5E9B4419474E}"/>
          </ac:spMkLst>
        </pc:spChg>
        <pc:spChg chg="mod">
          <ac:chgData name="Chris" userId="cdb00d0a9f18e167" providerId="LiveId" clId="{01310365-77E8-4720-818B-F91607CE61E4}" dt="2021-01-08T10:46:57.766" v="1135" actId="14100"/>
          <ac:spMkLst>
            <pc:docMk/>
            <pc:sldMk cId="593602085" sldId="777"/>
            <ac:spMk id="10" creationId="{3B0CC624-05D4-4C6E-8474-B3D316401487}"/>
          </ac:spMkLst>
        </pc:spChg>
        <pc:spChg chg="del">
          <ac:chgData name="Chris" userId="cdb00d0a9f18e167" providerId="LiveId" clId="{01310365-77E8-4720-818B-F91607CE61E4}" dt="2021-01-08T10:46:20.520" v="1129" actId="478"/>
          <ac:spMkLst>
            <pc:docMk/>
            <pc:sldMk cId="593602085" sldId="777"/>
            <ac:spMk id="12" creationId="{C8633964-78A2-41E0-B8CA-EBC0D2B2E102}"/>
          </ac:spMkLst>
        </pc:spChg>
        <pc:spChg chg="add mod">
          <ac:chgData name="Chris" userId="cdb00d0a9f18e167" providerId="LiveId" clId="{01310365-77E8-4720-818B-F91607CE61E4}" dt="2021-01-08T10:52:22.776" v="1303" actId="14100"/>
          <ac:spMkLst>
            <pc:docMk/>
            <pc:sldMk cId="593602085" sldId="777"/>
            <ac:spMk id="13" creationId="{5060DCC3-68CE-4DCC-B1BD-3C877A78008C}"/>
          </ac:spMkLst>
        </pc:spChg>
        <pc:picChg chg="add mod">
          <ac:chgData name="Chris" userId="cdb00d0a9f18e167" providerId="LiveId" clId="{01310365-77E8-4720-818B-F91607CE61E4}" dt="2021-01-08T10:52:12.944" v="1300" actId="1076"/>
          <ac:picMkLst>
            <pc:docMk/>
            <pc:sldMk cId="593602085" sldId="777"/>
            <ac:picMk id="2" creationId="{CAF9F699-7C55-474E-9565-723243A95FAA}"/>
          </ac:picMkLst>
        </pc:picChg>
        <pc:picChg chg="del">
          <ac:chgData name="Chris" userId="cdb00d0a9f18e167" providerId="LiveId" clId="{01310365-77E8-4720-818B-F91607CE61E4}" dt="2021-01-08T10:46:12.621" v="1127" actId="478"/>
          <ac:picMkLst>
            <pc:docMk/>
            <pc:sldMk cId="593602085" sldId="777"/>
            <ac:picMk id="11" creationId="{C0420778-E3C5-4571-92A1-9D0EAD901E2B}"/>
          </ac:picMkLst>
        </pc:picChg>
        <pc:picChg chg="mod">
          <ac:chgData name="Chris" userId="cdb00d0a9f18e167" providerId="LiveId" clId="{01310365-77E8-4720-818B-F91607CE61E4}" dt="2021-01-08T10:49:56.794" v="1155" actId="1076"/>
          <ac:picMkLst>
            <pc:docMk/>
            <pc:sldMk cId="593602085" sldId="777"/>
            <ac:picMk id="15" creationId="{C33D4062-19B7-43A0-81A4-DDBECFE0E7F5}"/>
          </ac:picMkLst>
        </pc:picChg>
        <pc:picChg chg="del">
          <ac:chgData name="Chris" userId="cdb00d0a9f18e167" providerId="LiveId" clId="{01310365-77E8-4720-818B-F91607CE61E4}" dt="2021-01-08T10:46:14.949" v="1128" actId="478"/>
          <ac:picMkLst>
            <pc:docMk/>
            <pc:sldMk cId="593602085" sldId="777"/>
            <ac:picMk id="3074" creationId="{3AEB60A8-31E4-4C16-B25F-84241AD9751A}"/>
          </ac:picMkLst>
        </pc:picChg>
      </pc:sldChg>
      <pc:sldChg chg="addSp delSp modSp add mod chgLayout modNotesTx">
        <pc:chgData name="Chris" userId="cdb00d0a9f18e167" providerId="LiveId" clId="{01310365-77E8-4720-818B-F91607CE61E4}" dt="2021-01-08T11:25:34.569" v="1722" actId="20577"/>
        <pc:sldMkLst>
          <pc:docMk/>
          <pc:sldMk cId="3862758507" sldId="778"/>
        </pc:sldMkLst>
        <pc:spChg chg="mod">
          <ac:chgData name="Chris" userId="cdb00d0a9f18e167" providerId="LiveId" clId="{01310365-77E8-4720-818B-F91607CE61E4}" dt="2021-01-08T11:03:53.393" v="1345" actId="1076"/>
          <ac:spMkLst>
            <pc:docMk/>
            <pc:sldMk cId="3862758507" sldId="778"/>
            <ac:spMk id="2" creationId="{56C4811B-8E46-4476-B9F5-CB8188421B6A}"/>
          </ac:spMkLst>
        </pc:spChg>
        <pc:spChg chg="del">
          <ac:chgData name="Chris" userId="cdb00d0a9f18e167" providerId="LiveId" clId="{01310365-77E8-4720-818B-F91607CE61E4}" dt="2021-01-08T11:02:07.026" v="1336" actId="478"/>
          <ac:spMkLst>
            <pc:docMk/>
            <pc:sldMk cId="3862758507" sldId="778"/>
            <ac:spMk id="9" creationId="{99C3A332-668C-4B7A-A921-116506A2D9D3}"/>
          </ac:spMkLst>
        </pc:spChg>
        <pc:spChg chg="del mod">
          <ac:chgData name="Chris" userId="cdb00d0a9f18e167" providerId="LiveId" clId="{01310365-77E8-4720-818B-F91607CE61E4}" dt="2021-01-08T11:02:13.192" v="1338" actId="478"/>
          <ac:spMkLst>
            <pc:docMk/>
            <pc:sldMk cId="3862758507" sldId="778"/>
            <ac:spMk id="10" creationId="{D29ADE4C-469C-4162-81E2-018A66FEBBB7}"/>
          </ac:spMkLst>
        </pc:spChg>
        <pc:spChg chg="mod ord">
          <ac:chgData name="Chris" userId="cdb00d0a9f18e167" providerId="LiveId" clId="{01310365-77E8-4720-818B-F91607CE61E4}" dt="2021-01-08T11:09:56.517" v="1542" actId="20577"/>
          <ac:spMkLst>
            <pc:docMk/>
            <pc:sldMk cId="3862758507" sldId="778"/>
            <ac:spMk id="13313" creationId="{00000000-0000-0000-0000-000000000000}"/>
          </ac:spMkLst>
        </pc:spChg>
        <pc:spChg chg="mod ord">
          <ac:chgData name="Chris" userId="cdb00d0a9f18e167" providerId="LiveId" clId="{01310365-77E8-4720-818B-F91607CE61E4}" dt="2021-01-08T11:25:34.569" v="1722" actId="20577"/>
          <ac:spMkLst>
            <pc:docMk/>
            <pc:sldMk cId="3862758507" sldId="778"/>
            <ac:spMk id="13314" creationId="{00000000-0000-0000-0000-000000000000}"/>
          </ac:spMkLst>
        </pc:spChg>
        <pc:picChg chg="del">
          <ac:chgData name="Chris" userId="cdb00d0a9f18e167" providerId="LiveId" clId="{01310365-77E8-4720-818B-F91607CE61E4}" dt="2021-01-08T11:01:57.244" v="1335" actId="478"/>
          <ac:picMkLst>
            <pc:docMk/>
            <pc:sldMk cId="3862758507" sldId="778"/>
            <ac:picMk id="7" creationId="{807AB492-B089-493B-94AC-63D5CC284039}"/>
          </ac:picMkLst>
        </pc:picChg>
        <pc:picChg chg="add mod modCrop">
          <ac:chgData name="Chris" userId="cdb00d0a9f18e167" providerId="LiveId" clId="{01310365-77E8-4720-818B-F91607CE61E4}" dt="2021-01-08T11:03:50.419" v="1344" actId="1076"/>
          <ac:picMkLst>
            <pc:docMk/>
            <pc:sldMk cId="3862758507" sldId="778"/>
            <ac:picMk id="11" creationId="{28D08BC9-1232-4195-B9B4-60277C914E3E}"/>
          </ac:picMkLst>
        </pc:picChg>
      </pc:sldChg>
      <pc:sldMasterChg chg="modSldLayout">
        <pc:chgData name="Chris" userId="cdb00d0a9f18e167" providerId="LiveId" clId="{01310365-77E8-4720-818B-F91607CE61E4}" dt="2021-01-08T04:05:44.879" v="834" actId="207"/>
        <pc:sldMasterMkLst>
          <pc:docMk/>
          <pc:sldMasterMk cId="3634191078" sldId="2147483675"/>
        </pc:sldMasterMkLst>
        <pc:sldLayoutChg chg="addSp modSp">
          <pc:chgData name="Chris" userId="cdb00d0a9f18e167" providerId="LiveId" clId="{01310365-77E8-4720-818B-F91607CE61E4}" dt="2021-01-08T03:02:23.818" v="392"/>
          <pc:sldLayoutMkLst>
            <pc:docMk/>
            <pc:sldMasterMk cId="3634191078" sldId="2147483675"/>
            <pc:sldLayoutMk cId="1954811835" sldId="2147483680"/>
          </pc:sldLayoutMkLst>
          <pc:spChg chg="add mod">
            <ac:chgData name="Chris" userId="cdb00d0a9f18e167" providerId="LiveId" clId="{01310365-77E8-4720-818B-F91607CE61E4}" dt="2021-01-08T03:02:23.818" v="392"/>
            <ac:spMkLst>
              <pc:docMk/>
              <pc:sldMasterMk cId="3634191078" sldId="2147483675"/>
              <pc:sldLayoutMk cId="1954811835" sldId="2147483680"/>
              <ac:spMk id="5" creationId="{FA2390AD-61BE-4EB6-98CA-1C38B49116F9}"/>
            </ac:spMkLst>
          </pc:spChg>
        </pc:sldLayoutChg>
        <pc:sldLayoutChg chg="modSp mod">
          <pc:chgData name="Chris" userId="cdb00d0a9f18e167" providerId="LiveId" clId="{01310365-77E8-4720-818B-F91607CE61E4}" dt="2021-01-08T04:05:44.879" v="834" actId="207"/>
          <pc:sldLayoutMkLst>
            <pc:docMk/>
            <pc:sldMasterMk cId="3634191078" sldId="2147483675"/>
            <pc:sldLayoutMk cId="593034435" sldId="2147483685"/>
          </pc:sldLayoutMkLst>
          <pc:spChg chg="mod">
            <ac:chgData name="Chris" userId="cdb00d0a9f18e167" providerId="LiveId" clId="{01310365-77E8-4720-818B-F91607CE61E4}" dt="2021-01-08T04:05:44.879" v="834" actId="207"/>
            <ac:spMkLst>
              <pc:docMk/>
              <pc:sldMasterMk cId="3634191078" sldId="2147483675"/>
              <pc:sldLayoutMk cId="593034435" sldId="2147483685"/>
              <ac:spMk id="2" creationId="{00000000-0000-0000-0000-000000000000}"/>
            </ac:spMkLst>
          </pc:spChg>
        </pc:sldLayoutChg>
      </pc:sldMasterChg>
    </pc:docChg>
  </pc:docChgLst>
  <pc:docChgLst>
    <pc:chgData name="Chris" userId="cdb00d0a9f18e167" providerId="LiveId" clId="{0E9719B0-3F0B-4A9F-88DF-2F21F927E284}"/>
    <pc:docChg chg="modSld">
      <pc:chgData name="Chris" userId="cdb00d0a9f18e167" providerId="LiveId" clId="{0E9719B0-3F0B-4A9F-88DF-2F21F927E284}" dt="2021-01-16T10:05:06.575" v="5" actId="6549"/>
      <pc:docMkLst>
        <pc:docMk/>
      </pc:docMkLst>
      <pc:sldChg chg="modSp mod">
        <pc:chgData name="Chris" userId="cdb00d0a9f18e167" providerId="LiveId" clId="{0E9719B0-3F0B-4A9F-88DF-2F21F927E284}" dt="2021-01-16T10:05:06.575" v="5" actId="6549"/>
        <pc:sldMkLst>
          <pc:docMk/>
          <pc:sldMk cId="661393320" sldId="284"/>
        </pc:sldMkLst>
        <pc:spChg chg="mod">
          <ac:chgData name="Chris" userId="cdb00d0a9f18e167" providerId="LiveId" clId="{0E9719B0-3F0B-4A9F-88DF-2F21F927E284}" dt="2021-01-16T10:05:06.575" v="5" actId="6549"/>
          <ac:spMkLst>
            <pc:docMk/>
            <pc:sldMk cId="661393320" sldId="284"/>
            <ac:spMk id="3075"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EA2218-DD8C-4944-883E-4F222486B95A}" type="datetimeFigureOut">
              <a:rPr lang="en-US" smtClean="0"/>
              <a:t>1/16/2021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21B446-6C3A-434A-9EAF-115FF2B52C71}" type="slidenum">
              <a:rPr lang="en-US" smtClean="0"/>
              <a:t>‹#›</a:t>
            </a:fld>
            <a:endParaRPr lang="en-US" dirty="0"/>
          </a:p>
        </p:txBody>
      </p:sp>
    </p:spTree>
    <p:extLst>
      <p:ext uri="{BB962C8B-B14F-4D97-AF65-F5344CB8AC3E}">
        <p14:creationId xmlns:p14="http://schemas.microsoft.com/office/powerpoint/2010/main" val="1637917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hbsp.harvard.edu/search?subject=Collaborative%20innovation&amp;action="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hbsp.harvard.edu/search?subject=Open%20innovation&amp;action=" TargetMode="External"/><Relationship Id="rId4" Type="http://schemas.openxmlformats.org/officeDocument/2006/relationships/hyperlink" Target="https://hbsp.harvard.edu/search?subject=Crowdsourcing&amp;action="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viima.com/blog/16-examples-of-open-innovation-what-can-we-learn-from-them"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crowdsourcingweek.com/blog/10-indispensable-open-innovation-platforms-global-corporations/"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strategyzer.com/blog/open-innovation-results-going-beyond-the-hype-and-getting-down-to-busines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ennomotive.com/open-innovatio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orbes.com/sites/henrychesbrough/2011/03/21/everything-you-need-to-know-about-open-innovation/?sh=582c378175f4"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lead-innovation.com/english-blog/open-innovation-contest"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61D472C-48FD-457A-88D3-665B892A329A}" type="slidenum">
              <a:rPr lang="en-AU" smtClean="0"/>
              <a:t>1</a:t>
            </a:fld>
            <a:endParaRPr lang="en-AU" dirty="0"/>
          </a:p>
        </p:txBody>
      </p:sp>
    </p:spTree>
    <p:extLst>
      <p:ext uri="{BB962C8B-B14F-4D97-AF65-F5344CB8AC3E}">
        <p14:creationId xmlns:p14="http://schemas.microsoft.com/office/powerpoint/2010/main" val="2100532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sz="1800" b="1" i="0" u="none" strike="noStrike" baseline="0" dirty="0">
                <a:solidFill>
                  <a:srgbClr val="005B9D"/>
                </a:solidFill>
                <a:latin typeface="BentonSans-Medium"/>
              </a:rPr>
              <a:t>The Closed Innovation Model</a:t>
            </a:r>
          </a:p>
          <a:p>
            <a:pPr algn="l"/>
            <a:endParaRPr lang="en-AU" sz="1800" b="1" i="0" u="none" strike="noStrike" baseline="0" dirty="0">
              <a:solidFill>
                <a:srgbClr val="005B9D"/>
              </a:solidFill>
              <a:latin typeface="BentonSans-Medium"/>
            </a:endParaRPr>
          </a:p>
          <a:p>
            <a:pPr algn="l"/>
            <a:r>
              <a:rPr lang="en-US" sz="1800" b="0" i="0" u="none" strike="noStrike" baseline="0" dirty="0">
                <a:solidFill>
                  <a:srgbClr val="000000"/>
                </a:solidFill>
                <a:latin typeface="BentonSans-Medium"/>
              </a:rPr>
              <a:t>In closed innovation, a company generates, develops and commercializes its own ideas. This philosophy of self-reliance dominated the R&amp;D operations of many leading industrial corporations for most of the 20th century.</a:t>
            </a:r>
          </a:p>
          <a:p>
            <a:pPr algn="l"/>
            <a:endParaRPr lang="en-US" sz="1800" b="0" i="0" u="none" strike="noStrike" baseline="0" dirty="0">
              <a:solidFill>
                <a:srgbClr val="000000"/>
              </a:solidFill>
              <a:latin typeface="BentonSans-Medium"/>
            </a:endParaRPr>
          </a:p>
          <a:p>
            <a:pPr algn="l"/>
            <a:r>
              <a:rPr lang="en-US" dirty="0"/>
              <a:t>They invested more heavily in internal R&amp;D than their competitors and they hired the best and the brightest (to reap the rewards of the industry’s smartest people).</a:t>
            </a:r>
          </a:p>
          <a:p>
            <a:pPr algn="l"/>
            <a:endParaRPr lang="en-US" dirty="0"/>
          </a:p>
          <a:p>
            <a:pPr marL="171450" indent="-171450">
              <a:buSzPct val="70000"/>
              <a:buFont typeface="Arial" panose="020B0604020202020204" pitchFamily="34" charset="0"/>
              <a:buChar char="•"/>
            </a:pPr>
            <a:r>
              <a:rPr lang="en-GB" altLang="en-US" sz="1200" dirty="0">
                <a:solidFill>
                  <a:srgbClr val="051A21"/>
                </a:solidFill>
                <a:latin typeface="GillSans" charset="0"/>
              </a:rPr>
              <a:t>Hire bright people</a:t>
            </a:r>
          </a:p>
          <a:p>
            <a:pPr marL="171450" indent="-171450">
              <a:buSzPct val="70000"/>
              <a:buFont typeface="Arial" panose="020B0604020202020204" pitchFamily="34" charset="0"/>
              <a:buChar char="•"/>
            </a:pPr>
            <a:r>
              <a:rPr lang="en-GB" altLang="en-US" sz="1200" dirty="0">
                <a:solidFill>
                  <a:srgbClr val="051A21"/>
                </a:solidFill>
                <a:latin typeface="GillSans" charset="0"/>
              </a:rPr>
              <a:t>Put them in special conditions</a:t>
            </a:r>
          </a:p>
          <a:p>
            <a:pPr marL="171450" indent="-171450">
              <a:buSzPct val="70000"/>
              <a:buFont typeface="Arial" panose="020B0604020202020204" pitchFamily="34" charset="0"/>
              <a:buChar char="•"/>
            </a:pPr>
            <a:r>
              <a:rPr lang="en-GB" altLang="en-US" sz="1200" dirty="0">
                <a:solidFill>
                  <a:srgbClr val="051A21"/>
                </a:solidFill>
                <a:latin typeface="GillSans" charset="0"/>
              </a:rPr>
              <a:t>Free from market pressures</a:t>
            </a:r>
          </a:p>
          <a:p>
            <a:pPr marL="171450" indent="-171450">
              <a:buSzPct val="70000"/>
              <a:buFont typeface="Arial" panose="020B0604020202020204" pitchFamily="34" charset="0"/>
              <a:buChar char="•"/>
            </a:pPr>
            <a:r>
              <a:rPr lang="en-GB" altLang="en-US" sz="1200" dirty="0">
                <a:solidFill>
                  <a:srgbClr val="051A21"/>
                </a:solidFill>
                <a:latin typeface="GillSans" charset="0"/>
              </a:rPr>
              <a:t>Pipeline of ideas to products</a:t>
            </a:r>
          </a:p>
          <a:p>
            <a:pPr marL="171450" indent="-171450">
              <a:buSzPct val="70000"/>
              <a:buFont typeface="Arial" panose="020B0604020202020204" pitchFamily="34" charset="0"/>
              <a:buChar char="•"/>
            </a:pPr>
            <a:r>
              <a:rPr lang="en-GB" altLang="en-US" sz="1200" dirty="0">
                <a:solidFill>
                  <a:srgbClr val="051A21"/>
                </a:solidFill>
                <a:latin typeface="GillSans" charset="0"/>
              </a:rPr>
              <a:t>Delivered to passive waiting consumers</a:t>
            </a:r>
            <a:endParaRPr lang="en-AU" dirty="0"/>
          </a:p>
        </p:txBody>
      </p:sp>
      <p:sp>
        <p:nvSpPr>
          <p:cNvPr id="4" name="Slide Number Placeholder 3"/>
          <p:cNvSpPr>
            <a:spLocks noGrp="1"/>
          </p:cNvSpPr>
          <p:nvPr>
            <p:ph type="sldNum" sz="quarter" idx="5"/>
          </p:nvPr>
        </p:nvSpPr>
        <p:spPr/>
        <p:txBody>
          <a:bodyPr/>
          <a:lstStyle/>
          <a:p>
            <a:fld id="{B721B446-6C3A-434A-9EAF-115FF2B52C71}" type="slidenum">
              <a:rPr lang="en-US" smtClean="0"/>
              <a:t>12</a:t>
            </a:fld>
            <a:endParaRPr lang="en-US" dirty="0"/>
          </a:p>
        </p:txBody>
      </p:sp>
    </p:spTree>
    <p:extLst>
      <p:ext uri="{BB962C8B-B14F-4D97-AF65-F5344CB8AC3E}">
        <p14:creationId xmlns:p14="http://schemas.microsoft.com/office/powerpoint/2010/main" val="397143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b="1" dirty="0">
                <a:solidFill>
                  <a:srgbClr val="000040"/>
                </a:solidFill>
                <a:latin typeface="+mn-lt"/>
              </a:rPr>
              <a:t>Closed Innovation: Assumptions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0" dirty="0">
                <a:latin typeface="+mn-lt"/>
              </a:rPr>
              <a:t>Knowledge is created, codified, sent and received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0" dirty="0">
                <a:latin typeface="+mn-lt"/>
              </a:rPr>
              <a:t>Authors of inventions can define their use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0" dirty="0">
                <a:latin typeface="+mn-lt"/>
              </a:rPr>
              <a:t>Intellectual property should be protected to create incentives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0" dirty="0">
                <a:latin typeface="+mn-lt"/>
              </a:rPr>
              <a:t>Consumption is passive - a yes/no choice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0" dirty="0">
                <a:latin typeface="+mn-lt"/>
              </a:rPr>
              <a:t>Innovation comes from within, self-reflective process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sz="1200"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ltLang="en-US" sz="1200" b="1" dirty="0">
                <a:solidFill>
                  <a:srgbClr val="000040"/>
                </a:solidFill>
                <a:latin typeface="+mn-lt"/>
              </a:rPr>
              <a:t>Closed Innovation: Applications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0" dirty="0">
                <a:latin typeface="+mn-lt"/>
              </a:rPr>
              <a:t>The R &amp; D Lab: Thomas J Watson, Bell Labs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0" dirty="0">
                <a:latin typeface="+mn-lt"/>
              </a:rPr>
              <a:t>Specialist creative activities in companies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0" dirty="0">
                <a:latin typeface="+mn-lt"/>
              </a:rPr>
              <a:t>Professional disciplines of architecture and design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0" dirty="0">
                <a:latin typeface="+mn-lt"/>
              </a:rPr>
              <a:t>Elite university education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0" dirty="0">
                <a:latin typeface="+mn-lt"/>
              </a:rPr>
              <a:t>The Pipeline view of the world</a:t>
            </a:r>
            <a:endParaRPr lang="en-GB" altLang="en-US" sz="1200"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altLang="en-US" sz="1200" b="0" dirty="0">
              <a:latin typeface="+mn-lt"/>
            </a:endParaRPr>
          </a:p>
          <a:p>
            <a:endParaRPr lang="en-AU" dirty="0"/>
          </a:p>
        </p:txBody>
      </p:sp>
      <p:sp>
        <p:nvSpPr>
          <p:cNvPr id="4" name="Slide Number Placeholder 3"/>
          <p:cNvSpPr>
            <a:spLocks noGrp="1"/>
          </p:cNvSpPr>
          <p:nvPr>
            <p:ph type="sldNum" sz="quarter" idx="5"/>
          </p:nvPr>
        </p:nvSpPr>
        <p:spPr/>
        <p:txBody>
          <a:bodyPr/>
          <a:lstStyle/>
          <a:p>
            <a:fld id="{B721B446-6C3A-434A-9EAF-115FF2B52C71}" type="slidenum">
              <a:rPr lang="en-US" smtClean="0"/>
              <a:t>13</a:t>
            </a:fld>
            <a:endParaRPr lang="en-US" dirty="0"/>
          </a:p>
        </p:txBody>
      </p:sp>
    </p:spTree>
    <p:extLst>
      <p:ext uri="{BB962C8B-B14F-4D97-AF65-F5344CB8AC3E}">
        <p14:creationId xmlns:p14="http://schemas.microsoft.com/office/powerpoint/2010/main" val="3618012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504E791-8CC5-47E5-889D-91F164394A6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b="1" dirty="0">
                <a:solidFill>
                  <a:srgbClr val="000040"/>
                </a:solidFill>
                <a:latin typeface="+mn-lt"/>
              </a:rPr>
              <a:t>Open Innovation: Generation</a:t>
            </a:r>
            <a:endParaRPr lang="en-GB" altLang="en-US" sz="1200" b="1" dirty="0">
              <a:latin typeface="+mn-lt"/>
            </a:endParaRPr>
          </a:p>
          <a:p>
            <a:pPr marL="171450" indent="-171450">
              <a:buSzPct val="70000"/>
              <a:buFont typeface="Arial" panose="020B0604020202020204" pitchFamily="34" charset="0"/>
              <a:buChar char="•"/>
            </a:pPr>
            <a:r>
              <a:rPr lang="en-GB" altLang="en-US" sz="1200" dirty="0">
                <a:solidFill>
                  <a:srgbClr val="051A21"/>
                </a:solidFill>
                <a:latin typeface="+mn-lt"/>
              </a:rPr>
              <a:t>Multiplying sources of ideas</a:t>
            </a:r>
          </a:p>
          <a:p>
            <a:pPr marL="171450" indent="-171450">
              <a:buSzPct val="70000"/>
              <a:buFont typeface="Arial" panose="020B0604020202020204" pitchFamily="34" charset="0"/>
              <a:buChar char="•"/>
            </a:pPr>
            <a:r>
              <a:rPr lang="en-GB" altLang="en-US" sz="1200" dirty="0">
                <a:solidFill>
                  <a:srgbClr val="051A21"/>
                </a:solidFill>
                <a:latin typeface="+mn-lt"/>
              </a:rPr>
              <a:t>Technology costs down</a:t>
            </a:r>
          </a:p>
          <a:p>
            <a:pPr marL="171450" indent="-171450">
              <a:buSzPct val="70000"/>
              <a:buFont typeface="Arial" panose="020B0604020202020204" pitchFamily="34" charset="0"/>
              <a:buChar char="•"/>
            </a:pPr>
            <a:r>
              <a:rPr lang="en-GB" altLang="en-US" sz="1200" dirty="0">
                <a:solidFill>
                  <a:srgbClr val="051A21"/>
                </a:solidFill>
                <a:latin typeface="+mn-lt"/>
              </a:rPr>
              <a:t>Combining ideas in networks easier</a:t>
            </a:r>
          </a:p>
          <a:p>
            <a:pPr marL="171450" indent="-171450">
              <a:buSzPct val="70000"/>
              <a:buFont typeface="Arial" panose="020B0604020202020204" pitchFamily="34" charset="0"/>
              <a:buChar char="•"/>
            </a:pPr>
            <a:r>
              <a:rPr lang="en-GB" altLang="en-US" sz="1200" dirty="0">
                <a:solidFill>
                  <a:srgbClr val="051A21"/>
                </a:solidFill>
                <a:latin typeface="+mn-lt"/>
              </a:rPr>
              <a:t>Skilled labour more mobile, independent</a:t>
            </a:r>
          </a:p>
          <a:p>
            <a:pPr marL="171450" indent="-171450">
              <a:buSzPct val="70000"/>
              <a:buFont typeface="Arial" panose="020B0604020202020204" pitchFamily="34" charset="0"/>
              <a:buChar char="•"/>
            </a:pPr>
            <a:r>
              <a:rPr lang="en-GB" altLang="en-US" sz="1200" dirty="0">
                <a:solidFill>
                  <a:srgbClr val="051A21"/>
                </a:solidFill>
                <a:latin typeface="+mn-lt"/>
              </a:rPr>
              <a:t>Outsourcing: distribution of labour leading to distribution of knowledge</a:t>
            </a:r>
          </a:p>
          <a:p>
            <a:pPr marL="171450" indent="-171450">
              <a:buSzPct val="70000"/>
              <a:buFont typeface="Arial" panose="020B0604020202020204" pitchFamily="34" charset="0"/>
              <a:buChar char="•"/>
            </a:pPr>
            <a:r>
              <a:rPr lang="en-GB" altLang="en-US" sz="1200" dirty="0">
                <a:solidFill>
                  <a:srgbClr val="051A21"/>
                </a:solidFill>
                <a:latin typeface="+mn-lt"/>
              </a:rPr>
              <a:t>End of knowledge monopolies</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b="1" dirty="0">
                <a:solidFill>
                  <a:srgbClr val="000040"/>
                </a:solidFill>
                <a:latin typeface="+mn-lt"/>
              </a:rPr>
              <a:t>Open Innovation: Propagation</a:t>
            </a:r>
            <a:endParaRPr lang="en-GB" altLang="en-US" sz="1200" b="1" dirty="0">
              <a:latin typeface="+mn-lt"/>
            </a:endParaRPr>
          </a:p>
          <a:p>
            <a:pPr marL="171450" indent="-171450">
              <a:buSzPct val="70000"/>
              <a:buFont typeface="Arial" panose="020B0604020202020204" pitchFamily="34" charset="0"/>
              <a:buChar char="•"/>
            </a:pPr>
            <a:r>
              <a:rPr lang="en-GB" altLang="en-US" sz="1200" dirty="0">
                <a:solidFill>
                  <a:srgbClr val="051A21"/>
                </a:solidFill>
                <a:latin typeface="+mn-lt"/>
              </a:rPr>
              <a:t>Consumers are innovators</a:t>
            </a:r>
          </a:p>
          <a:p>
            <a:pPr marL="171450" indent="-171450">
              <a:buSzPct val="70000"/>
              <a:buFont typeface="Arial" panose="020B0604020202020204" pitchFamily="34" charset="0"/>
              <a:buChar char="•"/>
            </a:pPr>
            <a:r>
              <a:rPr lang="en-GB" altLang="en-US" sz="1200" dirty="0">
                <a:solidFill>
                  <a:srgbClr val="051A21"/>
                </a:solidFill>
                <a:latin typeface="+mn-lt"/>
              </a:rPr>
              <a:t>Radical innovations: the users work out what innovation is for</a:t>
            </a:r>
          </a:p>
          <a:p>
            <a:pPr marL="171450" indent="-171450">
              <a:buSzPct val="70000"/>
              <a:buFont typeface="Arial" panose="020B0604020202020204" pitchFamily="34" charset="0"/>
              <a:buChar char="•"/>
            </a:pPr>
            <a:r>
              <a:rPr lang="en-GB" altLang="en-US" sz="1200" dirty="0">
                <a:solidFill>
                  <a:srgbClr val="051A21"/>
                </a:solidFill>
                <a:latin typeface="+mn-lt"/>
              </a:rPr>
              <a:t>Disruptive innovation: passionate users innovate, producers follow</a:t>
            </a:r>
          </a:p>
          <a:p>
            <a:pPr marL="171450" indent="-171450">
              <a:buSzPct val="70000"/>
              <a:buFont typeface="Arial" panose="020B0604020202020204" pitchFamily="34" charset="0"/>
              <a:buChar char="•"/>
            </a:pPr>
            <a:r>
              <a:rPr lang="en-GB" altLang="en-US" sz="1200" dirty="0">
                <a:solidFill>
                  <a:srgbClr val="051A21"/>
                </a:solidFill>
                <a:latin typeface="+mn-lt"/>
              </a:rPr>
              <a:t>New markets and business models start in marginal markets</a:t>
            </a:r>
          </a:p>
          <a:p>
            <a:pPr marL="171450" indent="-171450">
              <a:buSzPct val="70000"/>
              <a:buFont typeface="Arial" panose="020B0604020202020204" pitchFamily="34" charset="0"/>
              <a:buChar char="•"/>
            </a:pPr>
            <a:r>
              <a:rPr lang="en-GB" altLang="en-US" sz="1200" dirty="0">
                <a:solidFill>
                  <a:srgbClr val="051A21"/>
                </a:solidFill>
                <a:latin typeface="+mn-lt"/>
              </a:rPr>
              <a:t>Service innovation requires users to rewrite scripts</a:t>
            </a:r>
          </a:p>
          <a:p>
            <a:pPr marL="171450" indent="-171450">
              <a:buSzPct val="70000"/>
              <a:buFont typeface="Arial" panose="020B0604020202020204" pitchFamily="34" charset="0"/>
              <a:buChar char="•"/>
            </a:pPr>
            <a:r>
              <a:rPr lang="en-GB" altLang="en-US" sz="1200" dirty="0">
                <a:solidFill>
                  <a:srgbClr val="051A21"/>
                </a:solidFill>
                <a:latin typeface="+mn-lt"/>
              </a:rPr>
              <a:t>Leisure economy: Pro-Am users and serious leisure</a:t>
            </a:r>
          </a:p>
          <a:p>
            <a:endParaRPr lang="en-AU"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Alternate slide to previous slide #14</a:t>
            </a:r>
          </a:p>
        </p:txBody>
      </p:sp>
      <p:sp>
        <p:nvSpPr>
          <p:cNvPr id="4" name="Slide Number Placeholder 3"/>
          <p:cNvSpPr>
            <a:spLocks noGrp="1"/>
          </p:cNvSpPr>
          <p:nvPr>
            <p:ph type="sldNum" sz="quarter" idx="5"/>
          </p:nvPr>
        </p:nvSpPr>
        <p:spPr/>
        <p:txBody>
          <a:bodyPr/>
          <a:lstStyle/>
          <a:p>
            <a:fld id="{B721B446-6C3A-434A-9EAF-115FF2B52C71}" type="slidenum">
              <a:rPr lang="en-US" smtClean="0"/>
              <a:t>15</a:t>
            </a:fld>
            <a:endParaRPr lang="en-US"/>
          </a:p>
        </p:txBody>
      </p:sp>
    </p:spTree>
    <p:extLst>
      <p:ext uri="{BB962C8B-B14F-4D97-AF65-F5344CB8AC3E}">
        <p14:creationId xmlns:p14="http://schemas.microsoft.com/office/powerpoint/2010/main" val="693927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0EB7E7E-4B31-40A2-8080-4732FB97A371}"/>
              </a:ext>
            </a:extLst>
          </p:cNvPr>
          <p:cNvSpPr>
            <a:spLocks noGrp="1"/>
          </p:cNvSpPr>
          <p:nvPr>
            <p:ph type="body" idx="1"/>
          </p:nvPr>
        </p:nvSpPr>
        <p:spPr/>
        <p:txBody>
          <a:bodyPr/>
          <a:lstStyle/>
          <a:p>
            <a:endParaRPr lang="en-AU"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8A48BBF-B4C0-4729-B517-DB4C1B1C6FEE}"/>
              </a:ext>
            </a:extLst>
          </p:cNvPr>
          <p:cNvSpPr>
            <a:spLocks noGrp="1"/>
          </p:cNvSpPr>
          <p:nvPr>
            <p:ph type="body" idx="1"/>
          </p:nvPr>
        </p:nvSpPr>
        <p:spPr/>
        <p:txBody>
          <a:bodyPr/>
          <a:lstStyle/>
          <a:p>
            <a:endParaRPr lang="en-AU"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721B446-6C3A-434A-9EAF-115FF2B52C71}" type="slidenum">
              <a:rPr lang="en-US" smtClean="0"/>
              <a:t>18</a:t>
            </a:fld>
            <a:endParaRPr lang="en-US" dirty="0"/>
          </a:p>
        </p:txBody>
      </p:sp>
    </p:spTree>
    <p:extLst>
      <p:ext uri="{BB962C8B-B14F-4D97-AF65-F5344CB8AC3E}">
        <p14:creationId xmlns:p14="http://schemas.microsoft.com/office/powerpoint/2010/main" val="12024529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6C69004-60F1-4AF8-873E-DAAECD99781C}"/>
              </a:ext>
            </a:extLst>
          </p:cNvPr>
          <p:cNvSpPr>
            <a:spLocks noGrp="1"/>
          </p:cNvSpPr>
          <p:nvPr>
            <p:ph type="body" idx="1"/>
          </p:nvPr>
        </p:nvSpPr>
        <p:spPr/>
        <p:txBody>
          <a:bodyPr/>
          <a:lstStyle/>
          <a:p>
            <a:r>
              <a:rPr lang="en-US" b="0" i="0" dirty="0">
                <a:solidFill>
                  <a:srgbClr val="000000"/>
                </a:solidFill>
                <a:effectLst/>
                <a:latin typeface="Work Sans"/>
              </a:rPr>
              <a:t>The aim of this Activity is to promote initial discussion on the content and process of an open innovation strategy; Namely to review the two (2) types of OI:</a:t>
            </a:r>
          </a:p>
          <a:p>
            <a:pPr marL="228600" indent="-228600">
              <a:buFont typeface="+mj-lt"/>
              <a:buAutoNum type="arabicPeriod"/>
            </a:pPr>
            <a:r>
              <a:rPr lang="en-US" b="0" i="0" dirty="0">
                <a:solidFill>
                  <a:srgbClr val="000000"/>
                </a:solidFill>
                <a:effectLst/>
                <a:latin typeface="Work Sans"/>
              </a:rPr>
              <a:t>Tournament based OI</a:t>
            </a:r>
          </a:p>
          <a:p>
            <a:pPr marL="228600" indent="-228600">
              <a:buFont typeface="+mj-lt"/>
              <a:buAutoNum type="arabicPeriod"/>
            </a:pPr>
            <a:r>
              <a:rPr lang="en-US" b="0" i="0" dirty="0">
                <a:solidFill>
                  <a:srgbClr val="000000"/>
                </a:solidFill>
                <a:effectLst/>
                <a:latin typeface="Work Sans"/>
              </a:rPr>
              <a:t>Collaboration based OI</a:t>
            </a:r>
          </a:p>
          <a:p>
            <a:pPr marL="228600" indent="-228600">
              <a:buFont typeface="+mj-lt"/>
              <a:buAutoNum type="arabicPeriod"/>
            </a:pPr>
            <a:endParaRPr lang="en-US" b="0" i="0" dirty="0">
              <a:solidFill>
                <a:srgbClr val="000000"/>
              </a:solidFill>
              <a:effectLst/>
              <a:latin typeface="Work Sans"/>
            </a:endParaRPr>
          </a:p>
          <a:p>
            <a:pPr algn="l"/>
            <a:r>
              <a:rPr lang="en-US" b="0" i="0" dirty="0">
                <a:solidFill>
                  <a:srgbClr val="000000"/>
                </a:solidFill>
                <a:effectLst/>
                <a:latin typeface="Work Sans"/>
              </a:rPr>
              <a:t>Subjects:</a:t>
            </a:r>
          </a:p>
          <a:p>
            <a:pPr algn="l"/>
            <a:r>
              <a:rPr lang="en-US" b="0" i="0" u="none" strike="noStrike" dirty="0">
                <a:solidFill>
                  <a:srgbClr val="000000"/>
                </a:solidFill>
                <a:effectLst/>
                <a:latin typeface="Work Sans"/>
                <a:hlinkClick r:id="rId3"/>
              </a:rPr>
              <a:t>Collaborative innovation, </a:t>
            </a:r>
            <a:r>
              <a:rPr lang="en-US" b="0" i="0" u="none" strike="noStrike" dirty="0">
                <a:solidFill>
                  <a:srgbClr val="000000"/>
                </a:solidFill>
                <a:effectLst/>
                <a:latin typeface="Work Sans"/>
                <a:hlinkClick r:id="rId4"/>
              </a:rPr>
              <a:t>Crowdsourcing, </a:t>
            </a:r>
            <a:r>
              <a:rPr lang="en-US" b="0" i="0" u="none" strike="noStrike" dirty="0">
                <a:solidFill>
                  <a:srgbClr val="B10121"/>
                </a:solidFill>
                <a:effectLst/>
                <a:latin typeface="Work Sans"/>
                <a:hlinkClick r:id="rId5"/>
              </a:rPr>
              <a:t>Open innovation</a:t>
            </a:r>
            <a:endParaRPr lang="en-US" b="0" i="0" dirty="0">
              <a:solidFill>
                <a:srgbClr val="000000"/>
              </a:solidFill>
              <a:effectLst/>
              <a:latin typeface="Work Sans"/>
            </a:endParaRPr>
          </a:p>
          <a:p>
            <a:pPr marL="228600" indent="-228600">
              <a:buFont typeface="+mj-lt"/>
              <a:buAutoNum type="arabicPeriod"/>
            </a:pPr>
            <a:endParaRPr lang="en-US" b="0" i="0" dirty="0">
              <a:solidFill>
                <a:srgbClr val="000000"/>
              </a:solidFill>
              <a:effectLst/>
              <a:latin typeface="Work Sans"/>
            </a:endParaRPr>
          </a:p>
          <a:p>
            <a:pPr marL="228600" indent="-228600">
              <a:buFont typeface="+mj-lt"/>
              <a:buAutoNum type="arabicPeriod"/>
            </a:pPr>
            <a:endParaRPr lang="en-AU" dirty="0"/>
          </a:p>
        </p:txBody>
      </p:sp>
    </p:spTree>
    <p:extLst>
      <p:ext uri="{BB962C8B-B14F-4D97-AF65-F5344CB8AC3E}">
        <p14:creationId xmlns:p14="http://schemas.microsoft.com/office/powerpoint/2010/main" val="3626739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2BD81E-BC67-4672-87C5-7491DDB4981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33077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AU" dirty="0"/>
          </a:p>
        </p:txBody>
      </p:sp>
      <p:sp>
        <p:nvSpPr>
          <p:cNvPr id="4" name="3 Marcador de número de diapositiva"/>
          <p:cNvSpPr>
            <a:spLocks noGrp="1"/>
          </p:cNvSpPr>
          <p:nvPr>
            <p:ph type="sldNum" sz="quarter" idx="10"/>
          </p:nvPr>
        </p:nvSpPr>
        <p:spPr/>
        <p:txBody>
          <a:bodyPr/>
          <a:lstStyle/>
          <a:p>
            <a:fld id="{B721B446-6C3A-434A-9EAF-115FF2B52C71}" type="slidenum">
              <a:rPr lang="en-US" smtClean="0"/>
              <a:t>22</a:t>
            </a:fld>
            <a:endParaRPr lang="en-US" dirty="0"/>
          </a:p>
        </p:txBody>
      </p:sp>
    </p:spTree>
    <p:extLst>
      <p:ext uri="{BB962C8B-B14F-4D97-AF65-F5344CB8AC3E}">
        <p14:creationId xmlns:p14="http://schemas.microsoft.com/office/powerpoint/2010/main" val="847507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61D472C-48FD-457A-88D3-665B892A329A}" type="slidenum">
              <a:rPr lang="en-AU" smtClean="0"/>
              <a:t>2</a:t>
            </a:fld>
            <a:endParaRPr lang="en-AU" dirty="0"/>
          </a:p>
        </p:txBody>
      </p:sp>
    </p:spTree>
    <p:extLst>
      <p:ext uri="{BB962C8B-B14F-4D97-AF65-F5344CB8AC3E}">
        <p14:creationId xmlns:p14="http://schemas.microsoft.com/office/powerpoint/2010/main" val="30007971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721B446-6C3A-434A-9EAF-115FF2B52C71}" type="slidenum">
              <a:rPr lang="en-US" smtClean="0"/>
              <a:t>23</a:t>
            </a:fld>
            <a:endParaRPr lang="en-US" dirty="0"/>
          </a:p>
        </p:txBody>
      </p:sp>
    </p:spTree>
    <p:extLst>
      <p:ext uri="{BB962C8B-B14F-4D97-AF65-F5344CB8AC3E}">
        <p14:creationId xmlns:p14="http://schemas.microsoft.com/office/powerpoint/2010/main" val="42330880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2BD81E-BC67-4672-87C5-7491DDB4981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23263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721B446-6C3A-434A-9EAF-115FF2B52C71}" type="slidenum">
              <a:rPr lang="en-US" smtClean="0"/>
              <a:t>26</a:t>
            </a:fld>
            <a:endParaRPr lang="en-US" dirty="0"/>
          </a:p>
        </p:txBody>
      </p:sp>
    </p:spTree>
    <p:extLst>
      <p:ext uri="{BB962C8B-B14F-4D97-AF65-F5344CB8AC3E}">
        <p14:creationId xmlns:p14="http://schemas.microsoft.com/office/powerpoint/2010/main" val="4935614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AU" dirty="0"/>
              <a:t>Platforms:</a:t>
            </a:r>
            <a:r>
              <a:rPr lang="en-AU" baseline="0" dirty="0"/>
              <a:t> </a:t>
            </a:r>
            <a:r>
              <a:rPr lang="es-CO" dirty="0">
                <a:hlinkClick r:id="rId3"/>
              </a:rPr>
              <a:t>https://www.viima.com/blog/16-examples-of-open-innovation-what-can-we-learn-from-them</a:t>
            </a:r>
            <a:endParaRPr lang="en-AU" dirty="0"/>
          </a:p>
        </p:txBody>
      </p:sp>
      <p:sp>
        <p:nvSpPr>
          <p:cNvPr id="4" name="3 Marcador de número de diapositiva"/>
          <p:cNvSpPr>
            <a:spLocks noGrp="1"/>
          </p:cNvSpPr>
          <p:nvPr>
            <p:ph type="sldNum" sz="quarter" idx="10"/>
          </p:nvPr>
        </p:nvSpPr>
        <p:spPr/>
        <p:txBody>
          <a:bodyPr/>
          <a:lstStyle/>
          <a:p>
            <a:fld id="{B721B446-6C3A-434A-9EAF-115FF2B52C71}" type="slidenum">
              <a:rPr lang="en-US" smtClean="0"/>
              <a:t>27</a:t>
            </a:fld>
            <a:endParaRPr lang="en-US" dirty="0"/>
          </a:p>
        </p:txBody>
      </p:sp>
    </p:spTree>
    <p:extLst>
      <p:ext uri="{BB962C8B-B14F-4D97-AF65-F5344CB8AC3E}">
        <p14:creationId xmlns:p14="http://schemas.microsoft.com/office/powerpoint/2010/main" val="5402780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AU" dirty="0"/>
              <a:t>Other platforms </a:t>
            </a:r>
            <a:r>
              <a:rPr lang="es-CO" dirty="0">
                <a:hlinkClick r:id="rId3"/>
              </a:rPr>
              <a:t>https://crowdsourcingweek.com/blog/10-indispensable-open-innovation-platforms-global-corporations/</a:t>
            </a:r>
            <a:endParaRPr lang="en-AU" dirty="0"/>
          </a:p>
        </p:txBody>
      </p:sp>
      <p:sp>
        <p:nvSpPr>
          <p:cNvPr id="4" name="3 Marcador de número de diapositiva"/>
          <p:cNvSpPr>
            <a:spLocks noGrp="1"/>
          </p:cNvSpPr>
          <p:nvPr>
            <p:ph type="sldNum" sz="quarter" idx="10"/>
          </p:nvPr>
        </p:nvSpPr>
        <p:spPr/>
        <p:txBody>
          <a:bodyPr/>
          <a:lstStyle/>
          <a:p>
            <a:fld id="{B721B446-6C3A-434A-9EAF-115FF2B52C71}" type="slidenum">
              <a:rPr lang="en-US" smtClean="0"/>
              <a:t>28</a:t>
            </a:fld>
            <a:endParaRPr lang="en-US" dirty="0"/>
          </a:p>
        </p:txBody>
      </p:sp>
    </p:spTree>
    <p:extLst>
      <p:ext uri="{BB962C8B-B14F-4D97-AF65-F5344CB8AC3E}">
        <p14:creationId xmlns:p14="http://schemas.microsoft.com/office/powerpoint/2010/main" val="27975771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6C69004-60F1-4AF8-873E-DAAECD99781C}"/>
              </a:ext>
            </a:extLst>
          </p:cNvPr>
          <p:cNvSpPr>
            <a:spLocks noGrp="1"/>
          </p:cNvSpPr>
          <p:nvPr>
            <p:ph type="body" idx="1"/>
          </p:nvPr>
        </p:nvSpPr>
        <p:spPr/>
        <p:txBody>
          <a:bodyPr/>
          <a:lstStyle/>
          <a:p>
            <a:endParaRPr lang="en-AU"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AU" dirty="0"/>
              <a:t>Check</a:t>
            </a:r>
            <a:r>
              <a:rPr lang="en-AU" baseline="0" dirty="0"/>
              <a:t> examples in the website</a:t>
            </a:r>
            <a:endParaRPr lang="en-AU" dirty="0"/>
          </a:p>
        </p:txBody>
      </p:sp>
      <p:sp>
        <p:nvSpPr>
          <p:cNvPr id="4" name="3 Marcador de número de diapositiva"/>
          <p:cNvSpPr>
            <a:spLocks noGrp="1"/>
          </p:cNvSpPr>
          <p:nvPr>
            <p:ph type="sldNum" sz="quarter" idx="10"/>
          </p:nvPr>
        </p:nvSpPr>
        <p:spPr/>
        <p:txBody>
          <a:bodyPr/>
          <a:lstStyle/>
          <a:p>
            <a:fld id="{B721B446-6C3A-434A-9EAF-115FF2B52C71}" type="slidenum">
              <a:rPr lang="en-US" smtClean="0"/>
              <a:t>31</a:t>
            </a:fld>
            <a:endParaRPr lang="en-US" dirty="0"/>
          </a:p>
        </p:txBody>
      </p:sp>
    </p:spTree>
    <p:extLst>
      <p:ext uri="{BB962C8B-B14F-4D97-AF65-F5344CB8AC3E}">
        <p14:creationId xmlns:p14="http://schemas.microsoft.com/office/powerpoint/2010/main" val="22993241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721B446-6C3A-434A-9EAF-115FF2B52C71}" type="slidenum">
              <a:rPr lang="en-US" smtClean="0"/>
              <a:t>32</a:t>
            </a:fld>
            <a:endParaRPr lang="en-US" dirty="0"/>
          </a:p>
        </p:txBody>
      </p:sp>
    </p:spTree>
    <p:extLst>
      <p:ext uri="{BB962C8B-B14F-4D97-AF65-F5344CB8AC3E}">
        <p14:creationId xmlns:p14="http://schemas.microsoft.com/office/powerpoint/2010/main" val="22694553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721B446-6C3A-434A-9EAF-115FF2B52C71}" type="slidenum">
              <a:rPr lang="en-US" smtClean="0"/>
              <a:t>33</a:t>
            </a:fld>
            <a:endParaRPr lang="en-US" dirty="0"/>
          </a:p>
        </p:txBody>
      </p:sp>
    </p:spTree>
    <p:extLst>
      <p:ext uri="{BB962C8B-B14F-4D97-AF65-F5344CB8AC3E}">
        <p14:creationId xmlns:p14="http://schemas.microsoft.com/office/powerpoint/2010/main" val="23141180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721B446-6C3A-434A-9EAF-115FF2B52C71}" type="slidenum">
              <a:rPr lang="en-US" smtClean="0"/>
              <a:t>34</a:t>
            </a:fld>
            <a:endParaRPr lang="en-US" dirty="0"/>
          </a:p>
        </p:txBody>
      </p:sp>
    </p:spTree>
    <p:extLst>
      <p:ext uri="{BB962C8B-B14F-4D97-AF65-F5344CB8AC3E}">
        <p14:creationId xmlns:p14="http://schemas.microsoft.com/office/powerpoint/2010/main" val="40971529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effectLst/>
                <a:latin typeface="Calibri" panose="020F0502020204030204" pitchFamily="34" charset="0"/>
                <a:ea typeface="Calibri" panose="020F0502020204030204" pitchFamily="34" charset="0"/>
                <a:cs typeface="Times New Roman" panose="02020603050405020304" pitchFamily="18" charset="0"/>
              </a:rPr>
              <a:t>Source: </a:t>
            </a:r>
            <a:r>
              <a:rPr lang="en-AU"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https://www.strategyzer.com/blog/open-innovation-results-going-beyond-the-hype-and-getting-down-to-business</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B721B446-6C3A-434A-9EAF-115FF2B52C71}" type="slidenum">
              <a:rPr lang="en-US" smtClean="0"/>
              <a:t>3</a:t>
            </a:fld>
            <a:endParaRPr lang="en-US" dirty="0"/>
          </a:p>
        </p:txBody>
      </p:sp>
    </p:spTree>
    <p:extLst>
      <p:ext uri="{BB962C8B-B14F-4D97-AF65-F5344CB8AC3E}">
        <p14:creationId xmlns:p14="http://schemas.microsoft.com/office/powerpoint/2010/main" val="15389893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2BD81E-BC67-4672-87C5-7491DDB4981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24519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AU" dirty="0"/>
          </a:p>
        </p:txBody>
      </p:sp>
      <p:sp>
        <p:nvSpPr>
          <p:cNvPr id="4" name="3 Marcador de número de diapositiva"/>
          <p:cNvSpPr>
            <a:spLocks noGrp="1"/>
          </p:cNvSpPr>
          <p:nvPr>
            <p:ph type="sldNum" sz="quarter" idx="10"/>
          </p:nvPr>
        </p:nvSpPr>
        <p:spPr/>
        <p:txBody>
          <a:bodyPr/>
          <a:lstStyle/>
          <a:p>
            <a:fld id="{B721B446-6C3A-434A-9EAF-115FF2B52C71}" type="slidenum">
              <a:rPr lang="en-US" smtClean="0"/>
              <a:t>36</a:t>
            </a:fld>
            <a:endParaRPr lang="en-US" dirty="0"/>
          </a:p>
        </p:txBody>
      </p:sp>
    </p:spTree>
    <p:extLst>
      <p:ext uri="{BB962C8B-B14F-4D97-AF65-F5344CB8AC3E}">
        <p14:creationId xmlns:p14="http://schemas.microsoft.com/office/powerpoint/2010/main" val="36741948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721B446-6C3A-434A-9EAF-115FF2B52C71}" type="slidenum">
              <a:rPr lang="en-US" smtClean="0"/>
              <a:t>38</a:t>
            </a:fld>
            <a:endParaRPr lang="en-US" dirty="0"/>
          </a:p>
        </p:txBody>
      </p:sp>
    </p:spTree>
    <p:extLst>
      <p:ext uri="{BB962C8B-B14F-4D97-AF65-F5344CB8AC3E}">
        <p14:creationId xmlns:p14="http://schemas.microsoft.com/office/powerpoint/2010/main" val="12102246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721B446-6C3A-434A-9EAF-115FF2B52C71}" type="slidenum">
              <a:rPr lang="en-US" smtClean="0"/>
              <a:t>39</a:t>
            </a:fld>
            <a:endParaRPr lang="en-US" dirty="0"/>
          </a:p>
        </p:txBody>
      </p:sp>
    </p:spTree>
    <p:extLst>
      <p:ext uri="{BB962C8B-B14F-4D97-AF65-F5344CB8AC3E}">
        <p14:creationId xmlns:p14="http://schemas.microsoft.com/office/powerpoint/2010/main" val="6426553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721B446-6C3A-434A-9EAF-115FF2B52C71}" type="slidenum">
              <a:rPr lang="en-US" smtClean="0"/>
              <a:t>40</a:t>
            </a:fld>
            <a:endParaRPr lang="en-US" dirty="0"/>
          </a:p>
        </p:txBody>
      </p:sp>
    </p:spTree>
    <p:extLst>
      <p:ext uri="{BB962C8B-B14F-4D97-AF65-F5344CB8AC3E}">
        <p14:creationId xmlns:p14="http://schemas.microsoft.com/office/powerpoint/2010/main" val="22450764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721B446-6C3A-434A-9EAF-115FF2B52C71}" type="slidenum">
              <a:rPr lang="en-US" smtClean="0"/>
              <a:t>42</a:t>
            </a:fld>
            <a:endParaRPr lang="en-US" dirty="0"/>
          </a:p>
        </p:txBody>
      </p:sp>
    </p:spTree>
    <p:extLst>
      <p:ext uri="{BB962C8B-B14F-4D97-AF65-F5344CB8AC3E}">
        <p14:creationId xmlns:p14="http://schemas.microsoft.com/office/powerpoint/2010/main" val="1700731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721B446-6C3A-434A-9EAF-115FF2B52C71}" type="slidenum">
              <a:rPr lang="en-US" smtClean="0"/>
              <a:t>45</a:t>
            </a:fld>
            <a:endParaRPr lang="en-US" dirty="0"/>
          </a:p>
        </p:txBody>
      </p:sp>
    </p:spTree>
    <p:extLst>
      <p:ext uri="{BB962C8B-B14F-4D97-AF65-F5344CB8AC3E}">
        <p14:creationId xmlns:p14="http://schemas.microsoft.com/office/powerpoint/2010/main" val="16753769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2AD1AC9-EE49-475D-B270-4209029B4D89}"/>
              </a:ext>
            </a:extLst>
          </p:cNvPr>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1287913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hlinkClick r:id="rId3"/>
              </a:rPr>
              <a:t>https://www.ennomotive.com/open-innovation/</a:t>
            </a: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3ECBF1-B1D9-4DE4-921C-A1954E69DE3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75056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74CC0DF-E05D-477F-B38E-441949A894FA}"/>
              </a:ext>
            </a:extLst>
          </p:cNvPr>
          <p:cNvSpPr>
            <a:spLocks noGrp="1"/>
          </p:cNvSpPr>
          <p:nvPr>
            <p:ph type="body" idx="1"/>
          </p:nvPr>
        </p:nvSpPr>
        <p:spPr/>
        <p:txBody>
          <a:bodyPr/>
          <a:lstStyle/>
          <a:p>
            <a:endParaRPr lang="en-AU"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721B446-6C3A-434A-9EAF-115FF2B52C71}" type="slidenum">
              <a:rPr lang="en-US" smtClean="0"/>
              <a:t>50</a:t>
            </a:fld>
            <a:endParaRPr lang="en-US" dirty="0"/>
          </a:p>
        </p:txBody>
      </p:sp>
    </p:spTree>
    <p:extLst>
      <p:ext uri="{BB962C8B-B14F-4D97-AF65-F5344CB8AC3E}">
        <p14:creationId xmlns:p14="http://schemas.microsoft.com/office/powerpoint/2010/main" val="27455128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92929"/>
                </a:solidFill>
                <a:effectLst/>
                <a:latin typeface="+mn-lt"/>
              </a:rPr>
              <a:t>This is a statement known as Joy’s law in the high-tech industry, attributed to Sun Microsystems co-founder Bill Joy. Basically, this assumption emphasizes the knowledge problem faced by many enterprises today: in any given sphere of activity most of the pertinent knowledge will reside outside the company’s boundaries such as start-ups, inventors or academia, and the central challenge for those charged with the innovation mission is to find ways to access that knowledge. Joy’s law perfectly embodies the essence of Open Innovation as raising Innovation Management model for large corporate.</a:t>
            </a:r>
            <a:endParaRPr lang="en-AU" dirty="0">
              <a:latin typeface="+mn-lt"/>
            </a:endParaRPr>
          </a:p>
          <a:p>
            <a:endParaRPr lang="en-AU" dirty="0"/>
          </a:p>
        </p:txBody>
      </p:sp>
      <p:sp>
        <p:nvSpPr>
          <p:cNvPr id="4" name="Slide Number Placeholder 3"/>
          <p:cNvSpPr>
            <a:spLocks noGrp="1"/>
          </p:cNvSpPr>
          <p:nvPr>
            <p:ph type="sldNum" sz="quarter" idx="5"/>
          </p:nvPr>
        </p:nvSpPr>
        <p:spPr/>
        <p:txBody>
          <a:bodyPr/>
          <a:lstStyle/>
          <a:p>
            <a:fld id="{B721B446-6C3A-434A-9EAF-115FF2B52C71}" type="slidenum">
              <a:rPr lang="en-US" smtClean="0"/>
              <a:t>5</a:t>
            </a:fld>
            <a:endParaRPr lang="en-US" dirty="0"/>
          </a:p>
        </p:txBody>
      </p:sp>
    </p:spTree>
    <p:extLst>
      <p:ext uri="{BB962C8B-B14F-4D97-AF65-F5344CB8AC3E}">
        <p14:creationId xmlns:p14="http://schemas.microsoft.com/office/powerpoint/2010/main" val="2818321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Open innovation has been defined as: </a:t>
            </a:r>
            <a:r>
              <a:rPr lang="en-US" i="1" dirty="0">
                <a:latin typeface="+mn-lt"/>
              </a:rPr>
              <a:t>the use of purposive inflows and outflows of knowledge to accelerate internal innovation, and expand the markets for external use of innovation, respectively </a:t>
            </a:r>
            <a:r>
              <a:rPr lang="en-US" dirty="0">
                <a:latin typeface="+mn-lt"/>
              </a:rPr>
              <a:t>(Chesbrough, 2003).</a:t>
            </a:r>
            <a:endParaRPr lang="en-US" b="0" i="0" dirty="0">
              <a:solidFill>
                <a:srgbClr val="000000"/>
              </a:solidFill>
              <a:effectLst/>
              <a:latin typeface="+mn-lt"/>
            </a:endParaRPr>
          </a:p>
          <a:p>
            <a:endParaRPr lang="en-US" b="0" i="0" dirty="0">
              <a:solidFill>
                <a:srgbClr val="000000"/>
              </a:solidFill>
              <a:effectLst/>
              <a:latin typeface="+mn-lt"/>
            </a:endParaRPr>
          </a:p>
          <a:p>
            <a:r>
              <a:rPr lang="en-US" b="1" i="0" dirty="0">
                <a:solidFill>
                  <a:srgbClr val="000000"/>
                </a:solidFill>
                <a:effectLst/>
                <a:latin typeface="+mn-lt"/>
              </a:rPr>
              <a:t>Dr. Henry Chesbrough </a:t>
            </a:r>
            <a:r>
              <a:rPr lang="en-US" b="0" i="0" dirty="0">
                <a:solidFill>
                  <a:srgbClr val="000000"/>
                </a:solidFill>
                <a:effectLst/>
                <a:latin typeface="+mn-lt"/>
              </a:rPr>
              <a:t>is a co-founder of the Open Innovation Community and created the theory and coined the term "open Innovation." He is Executive Director of the </a:t>
            </a:r>
            <a:r>
              <a:rPr lang="en-US" b="1" i="0" dirty="0">
                <a:solidFill>
                  <a:srgbClr val="000000"/>
                </a:solidFill>
                <a:effectLst/>
                <a:latin typeface="+mn-lt"/>
              </a:rPr>
              <a:t>Centre for Open Innovation </a:t>
            </a:r>
            <a:r>
              <a:rPr lang="en-US" b="0" i="0" dirty="0">
                <a:solidFill>
                  <a:srgbClr val="000000"/>
                </a:solidFill>
                <a:effectLst/>
                <a:latin typeface="+mn-lt"/>
              </a:rPr>
              <a:t>at the Haas School of Business at the University of California, Berkeley, where he is also an adjunct professor.</a:t>
            </a:r>
            <a:endParaRPr lang="en-AU" dirty="0">
              <a:latin typeface="+mn-lt"/>
            </a:endParaRPr>
          </a:p>
        </p:txBody>
      </p:sp>
      <p:sp>
        <p:nvSpPr>
          <p:cNvPr id="4" name="Slide Number Placeholder 3"/>
          <p:cNvSpPr>
            <a:spLocks noGrp="1"/>
          </p:cNvSpPr>
          <p:nvPr>
            <p:ph type="sldNum" sz="quarter" idx="5"/>
          </p:nvPr>
        </p:nvSpPr>
        <p:spPr/>
        <p:txBody>
          <a:bodyPr/>
          <a:lstStyle/>
          <a:p>
            <a:fld id="{B721B446-6C3A-434A-9EAF-115FF2B52C71}" type="slidenum">
              <a:rPr lang="en-US" smtClean="0"/>
              <a:t>6</a:t>
            </a:fld>
            <a:endParaRPr lang="en-US"/>
          </a:p>
        </p:txBody>
      </p:sp>
    </p:spTree>
    <p:extLst>
      <p:ext uri="{BB962C8B-B14F-4D97-AF65-F5344CB8AC3E}">
        <p14:creationId xmlns:p14="http://schemas.microsoft.com/office/powerpoint/2010/main" val="3479707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effectLst/>
                <a:latin typeface="Calibri" panose="020F0502020204030204" pitchFamily="34" charset="0"/>
                <a:ea typeface="Calibri" panose="020F0502020204030204" pitchFamily="34" charset="0"/>
                <a:cs typeface="Times New Roman" panose="02020603050405020304" pitchFamily="18" charset="0"/>
              </a:rPr>
              <a:t>Source: </a:t>
            </a:r>
            <a:r>
              <a:rPr lang="en-AU"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https://www.forbes.com/sites/henrychesbrough/2011/03/21/everything-you-need-to-know-about-open-innovation/?sh=582c378175f4</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dirty="0">
              <a:latin typeface="+mn-lt"/>
            </a:endParaRPr>
          </a:p>
        </p:txBody>
      </p:sp>
      <p:sp>
        <p:nvSpPr>
          <p:cNvPr id="4" name="Slide Number Placeholder 3"/>
          <p:cNvSpPr>
            <a:spLocks noGrp="1"/>
          </p:cNvSpPr>
          <p:nvPr>
            <p:ph type="sldNum" sz="quarter" idx="5"/>
          </p:nvPr>
        </p:nvSpPr>
        <p:spPr/>
        <p:txBody>
          <a:bodyPr/>
          <a:lstStyle/>
          <a:p>
            <a:fld id="{B721B446-6C3A-434A-9EAF-115FF2B52C71}" type="slidenum">
              <a:rPr lang="en-US" smtClean="0"/>
              <a:t>9</a:t>
            </a:fld>
            <a:endParaRPr lang="en-US" dirty="0"/>
          </a:p>
        </p:txBody>
      </p:sp>
    </p:spTree>
    <p:extLst>
      <p:ext uri="{BB962C8B-B14F-4D97-AF65-F5344CB8AC3E}">
        <p14:creationId xmlns:p14="http://schemas.microsoft.com/office/powerpoint/2010/main" val="419991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3FB405B-92D5-42F9-A909-129495BF0E82}"/>
              </a:ext>
            </a:extLst>
          </p:cNvPr>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642602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3FB405B-92D5-42F9-A909-129495BF0E82}"/>
              </a:ext>
            </a:extLst>
          </p:cNvPr>
          <p:cNvSpPr>
            <a:spLocks noGrp="1"/>
          </p:cNvSpPr>
          <p:nvPr>
            <p:ph type="body" idx="1"/>
          </p:nvPr>
        </p:nvSpPr>
        <p:spPr/>
        <p:txBody>
          <a:bodyPr/>
          <a:lstStyle/>
          <a:p>
            <a:pPr algn="l"/>
            <a:r>
              <a:rPr lang="en-AU" b="1" i="0" noProof="0" dirty="0">
                <a:solidFill>
                  <a:srgbClr val="666666"/>
                </a:solidFill>
                <a:effectLst/>
                <a:latin typeface="+mn-lt"/>
              </a:rPr>
              <a:t>Risk minimisation: increase of the fit-to-market</a:t>
            </a:r>
          </a:p>
          <a:p>
            <a:pPr algn="l"/>
            <a:r>
              <a:rPr lang="en-AU" b="0" i="0" noProof="0" dirty="0">
                <a:solidFill>
                  <a:srgbClr val="666666"/>
                </a:solidFill>
                <a:effectLst/>
                <a:latin typeface="+mn-lt"/>
              </a:rPr>
              <a:t>A prerequisite for a high level of fit-to-market (market acceptance of a new product) is a product or service offering that satisfies the needs of customers. By integrating innovative customers/clients/guests into the open innovation process, market acceptance can be significantly increased and the risk of undesirable developments reduced. </a:t>
            </a:r>
          </a:p>
          <a:p>
            <a:pPr algn="l"/>
            <a:endParaRPr lang="en-AU" b="0" i="0" noProof="0" dirty="0">
              <a:solidFill>
                <a:srgbClr val="666666"/>
              </a:solidFill>
              <a:effectLst/>
              <a:latin typeface="+mn-lt"/>
            </a:endParaRPr>
          </a:p>
          <a:p>
            <a:pPr algn="l"/>
            <a:r>
              <a:rPr lang="en-US" b="1" i="0" dirty="0">
                <a:solidFill>
                  <a:schemeClr val="tx1"/>
                </a:solidFill>
                <a:effectLst/>
                <a:latin typeface="+mn-lt"/>
              </a:rPr>
              <a:t>Linking of knowledge: Greater idea and knowledge base</a:t>
            </a:r>
          </a:p>
          <a:p>
            <a:pPr algn="l"/>
            <a:r>
              <a:rPr lang="en-US" b="0" i="0" dirty="0">
                <a:solidFill>
                  <a:srgbClr val="666666"/>
                </a:solidFill>
                <a:effectLst/>
                <a:latin typeface="+mn-lt"/>
              </a:rPr>
              <a:t>Through </a:t>
            </a:r>
            <a:r>
              <a:rPr lang="en-US" b="1" i="0" u="none" strike="noStrike" dirty="0">
                <a:solidFill>
                  <a:srgbClr val="333333"/>
                </a:solidFill>
                <a:effectLst/>
                <a:latin typeface="+mn-lt"/>
                <a:hlinkClick r:id="rId3"/>
              </a:rPr>
              <a:t>open innovation</a:t>
            </a:r>
            <a:r>
              <a:rPr lang="en-US" b="0" i="0" dirty="0">
                <a:solidFill>
                  <a:srgbClr val="666666"/>
                </a:solidFill>
                <a:effectLst/>
                <a:latin typeface="+mn-lt"/>
              </a:rPr>
              <a:t>, numerous external and internal sources of ideas and knowledge can be tapped and used to take innovation management to a new level. Around one hundred R&amp;D projects are required to place twelve successful innovations on the market. The number of ideas needed to start 100 projects is much higher. Innovation therefore requires many ideas:</a:t>
            </a:r>
            <a:br>
              <a:rPr lang="en-US" b="0" i="0" dirty="0">
                <a:solidFill>
                  <a:srgbClr val="666666"/>
                </a:solidFill>
                <a:effectLst/>
                <a:latin typeface="+mn-lt"/>
              </a:rPr>
            </a:br>
            <a:br>
              <a:rPr lang="en-US" b="0" i="0" dirty="0">
                <a:solidFill>
                  <a:srgbClr val="666666"/>
                </a:solidFill>
                <a:effectLst/>
                <a:latin typeface="+mn-lt"/>
              </a:rPr>
            </a:br>
            <a:r>
              <a:rPr lang="en-US" b="0" i="1" dirty="0">
                <a:solidFill>
                  <a:srgbClr val="666666"/>
                </a:solidFill>
                <a:effectLst/>
                <a:latin typeface="+mn-lt"/>
              </a:rPr>
              <a:t>The best way to have a good idea is to have lots of ideas.</a:t>
            </a:r>
            <a:br>
              <a:rPr lang="en-US" b="0" i="0" dirty="0">
                <a:solidFill>
                  <a:srgbClr val="666666"/>
                </a:solidFill>
                <a:effectLst/>
                <a:latin typeface="+mn-lt"/>
              </a:rPr>
            </a:br>
            <a:br>
              <a:rPr lang="en-US" b="0" i="0" dirty="0">
                <a:solidFill>
                  <a:srgbClr val="666666"/>
                </a:solidFill>
                <a:effectLst/>
                <a:latin typeface="+mn-lt"/>
              </a:rPr>
            </a:br>
            <a:r>
              <a:rPr lang="en-US" b="0" i="0" dirty="0">
                <a:solidFill>
                  <a:srgbClr val="666666"/>
                </a:solidFill>
                <a:effectLst/>
                <a:latin typeface="+mn-lt"/>
              </a:rPr>
              <a:t>In addition to the integration of external innovation partners and own employees into the innovation process, Internet-based Open Innovation Communities are becoming increasingly important. The creativity of the Internet community is used to find ideas for innovative products, new distribution channels, new business fields and business models. The type of cooperation ranges from the submission of ideas to the community's evaluation of the ideas on the platform to the further development of the ideas by the community.</a:t>
            </a:r>
            <a:br>
              <a:rPr lang="en-US" b="0" i="0" dirty="0">
                <a:solidFill>
                  <a:srgbClr val="666666"/>
                </a:solidFill>
                <a:effectLst/>
                <a:latin typeface="+mn-lt"/>
              </a:rPr>
            </a:br>
            <a:br>
              <a:rPr lang="en-US" b="0" i="0" dirty="0">
                <a:solidFill>
                  <a:srgbClr val="666666"/>
                </a:solidFill>
                <a:effectLst/>
                <a:latin typeface="+mn-lt"/>
              </a:rPr>
            </a:br>
            <a:r>
              <a:rPr lang="en-US" b="0" i="0" dirty="0">
                <a:solidFill>
                  <a:srgbClr val="666666"/>
                </a:solidFill>
                <a:effectLst/>
                <a:latin typeface="+mn-lt"/>
              </a:rPr>
              <a:t>For example, the Italian car manufacturer Fiat used the creative ideas of the community to develop the Fiat 500 before it was launched on the market. 170,000 proposals submitted show just how much interest there is in such participation processes.</a:t>
            </a:r>
            <a:br>
              <a:rPr lang="en-US" b="0" i="0" dirty="0">
                <a:solidFill>
                  <a:srgbClr val="666666"/>
                </a:solidFill>
                <a:effectLst/>
                <a:latin typeface="+mn-lt"/>
              </a:rPr>
            </a:br>
            <a:br>
              <a:rPr lang="en-US" b="0" i="0" dirty="0">
                <a:solidFill>
                  <a:srgbClr val="666666"/>
                </a:solidFill>
                <a:effectLst/>
                <a:latin typeface="+mn-lt"/>
              </a:rPr>
            </a:br>
            <a:r>
              <a:rPr lang="en-US" b="0" i="0" dirty="0">
                <a:solidFill>
                  <a:srgbClr val="666666"/>
                </a:solidFill>
                <a:effectLst/>
                <a:latin typeface="+mn-lt"/>
              </a:rPr>
              <a:t>Further examples of crowdsourcing platforms are: ÖBB Open Innovation Platform, Unilever, InnoCentive, atizo, Quirky, Open Innovation Platform of the Federal Government.</a:t>
            </a:r>
          </a:p>
          <a:p>
            <a:pPr algn="l"/>
            <a:endParaRPr lang="en-AU" b="0" i="0" noProof="0" dirty="0">
              <a:solidFill>
                <a:srgbClr val="666666"/>
              </a:solidFill>
              <a:effectLst/>
              <a:latin typeface="+mn-lt"/>
            </a:endParaRPr>
          </a:p>
          <a:p>
            <a:pPr algn="l"/>
            <a:endParaRPr lang="en-US" b="0" i="0" dirty="0">
              <a:solidFill>
                <a:srgbClr val="666666"/>
              </a:solidFill>
              <a:effectLst/>
              <a:latin typeface="+mn-lt"/>
            </a:endParaRPr>
          </a:p>
          <a:p>
            <a:pPr algn="l"/>
            <a:endParaRPr lang="en-AU" dirty="0"/>
          </a:p>
        </p:txBody>
      </p:sp>
    </p:spTree>
    <p:extLst>
      <p:ext uri="{BB962C8B-B14F-4D97-AF65-F5344CB8AC3E}">
        <p14:creationId xmlns:p14="http://schemas.microsoft.com/office/powerpoint/2010/main" val="1272487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1422" t="-1" b="81"/>
          <a:stretch/>
        </p:blipFill>
        <p:spPr>
          <a:xfrm>
            <a:off x="24938" y="0"/>
            <a:ext cx="12167062" cy="6891251"/>
          </a:xfrm>
          <a:prstGeom prst="rect">
            <a:avLst/>
          </a:prstGeom>
        </p:spPr>
      </p:pic>
    </p:spTree>
    <p:extLst>
      <p:ext uri="{BB962C8B-B14F-4D97-AF65-F5344CB8AC3E}">
        <p14:creationId xmlns:p14="http://schemas.microsoft.com/office/powerpoint/2010/main" val="2365159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27834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1422" t="-1" b="81"/>
          <a:stretch/>
        </p:blipFill>
        <p:spPr>
          <a:xfrm>
            <a:off x="24938" y="0"/>
            <a:ext cx="12167062" cy="6891251"/>
          </a:xfrm>
          <a:prstGeom prst="rect">
            <a:avLst/>
          </a:prstGeom>
        </p:spPr>
      </p:pic>
    </p:spTree>
    <p:extLst>
      <p:ext uri="{BB962C8B-B14F-4D97-AF65-F5344CB8AC3E}">
        <p14:creationId xmlns:p14="http://schemas.microsoft.com/office/powerpoint/2010/main" val="42766789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2126" y="-64549"/>
            <a:ext cx="12417893" cy="6938683"/>
          </a:xfrm>
          <a:prstGeom prst="rect">
            <a:avLst/>
          </a:prstGeom>
        </p:spPr>
      </p:pic>
    </p:spTree>
    <p:extLst>
      <p:ext uri="{BB962C8B-B14F-4D97-AF65-F5344CB8AC3E}">
        <p14:creationId xmlns:p14="http://schemas.microsoft.com/office/powerpoint/2010/main" val="26925852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836713"/>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72643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836713"/>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72913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9494196" cy="814860"/>
          </a:xfrm>
          <a:prstGeom prst="rect">
            <a:avLst/>
          </a:prstGeom>
        </p:spPr>
        <p:txBody>
          <a:bodyPr/>
          <a:lstStyle>
            <a:lvl1pPr>
              <a:defRPr b="1">
                <a:solidFill>
                  <a:schemeClr val="accent1">
                    <a:lumMod val="75000"/>
                  </a:schemeClr>
                </a:solidFill>
              </a:defRPr>
            </a:lvl1pPr>
          </a:lstStyle>
          <a:p>
            <a:r>
              <a:rPr lang="en-US" dirty="0"/>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7FE20114-8584-451B-95A0-62667B79B825}" type="datetimeFigureOut">
              <a:rPr lang="en-US" smtClean="0"/>
              <a:t>1/16/2021</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E53E3784-D0AE-47E5-A40F-ED02F24A676F}" type="slidenum">
              <a:rPr lang="en-US" smtClean="0"/>
              <a:t>‹#›</a:t>
            </a:fld>
            <a:endParaRPr lang="en-US" dirty="0"/>
          </a:p>
        </p:txBody>
      </p:sp>
      <p:sp>
        <p:nvSpPr>
          <p:cNvPr id="8" name="Slide Number Placeholder 4">
            <a:extLst>
              <a:ext uri="{FF2B5EF4-FFF2-40B4-BE49-F238E27FC236}">
                <a16:creationId xmlns:a16="http://schemas.microsoft.com/office/drawing/2014/main" id="{2A2071CA-F410-4419-B532-341545F26EB9}"/>
              </a:ext>
            </a:extLst>
          </p:cNvPr>
          <p:cNvSpPr txBox="1">
            <a:spLocks/>
          </p:cNvSpPr>
          <p:nvPr userDrawn="1"/>
        </p:nvSpPr>
        <p:spPr>
          <a:xfrm>
            <a:off x="11223440" y="6283374"/>
            <a:ext cx="502920" cy="502920"/>
          </a:xfrm>
          <a:prstGeom prst="ellipse">
            <a:avLst/>
          </a:prstGeom>
          <a:ln w="19050">
            <a:solidFill>
              <a:srgbClr val="002060"/>
            </a:solidFill>
          </a:ln>
        </p:spPr>
        <p:txBody>
          <a:bodyPr vert="horz" lIns="9144" tIns="9144" rIns="9144" bIns="9144" rtlCol="0" anchor="ctr">
            <a:normAutofit/>
          </a:bodyPr>
          <a:lstStyle>
            <a:defPPr>
              <a:defRPr lang="zh-CN"/>
            </a:defPPr>
            <a:lvl1pPr marL="0" algn="ctr" defTabSz="914400" rtl="0" eaLnBrk="1" latinLnBrk="0" hangingPunct="1">
              <a:defRPr sz="165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Franklin Gothic Book"/>
                <a:ea typeface="+mn-ea"/>
                <a:cs typeface="+mn-cs"/>
              </a:rPr>
              <a:t>6-</a:t>
            </a:r>
            <a:fld id="{FE68747B-410E-4E11-8B3E-2AD7F44A64BD}" type="slidenum">
              <a:rPr kumimoji="0" lang="en-US" sz="1200" b="0" i="0" u="none" strike="noStrike" kern="1200" cap="none" spc="0" normalizeH="0" baseline="0" noProof="0" smtClean="0">
                <a:ln>
                  <a:noFill/>
                </a:ln>
                <a:solidFill>
                  <a:prstClr val="black"/>
                </a:solidFill>
                <a:effectLst/>
                <a:uLnTx/>
                <a:uFillTx/>
                <a:latin typeface="Franklin Gothic 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solidFill>
              <a:effectLst/>
              <a:uLnTx/>
              <a:uFillTx/>
              <a:latin typeface="Franklin Gothic Book"/>
              <a:ea typeface="+mn-ea"/>
              <a:cs typeface="+mn-cs"/>
            </a:endParaRPr>
          </a:p>
        </p:txBody>
      </p:sp>
    </p:spTree>
    <p:extLst>
      <p:ext uri="{BB962C8B-B14F-4D97-AF65-F5344CB8AC3E}">
        <p14:creationId xmlns:p14="http://schemas.microsoft.com/office/powerpoint/2010/main" val="9980717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836713"/>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12483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5009728"/>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821903"/>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389717" y="5576466"/>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031825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Hospitality">
    <p:spTree>
      <p:nvGrpSpPr>
        <p:cNvPr id="1" name=""/>
        <p:cNvGrpSpPr/>
        <p:nvPr/>
      </p:nvGrpSpPr>
      <p:grpSpPr>
        <a:xfrm>
          <a:off x="0" y="0"/>
          <a:ext cx="0" cy="0"/>
          <a:chOff x="0" y="0"/>
          <a:chExt cx="0" cy="0"/>
        </a:xfrm>
      </p:grpSpPr>
      <p:sp>
        <p:nvSpPr>
          <p:cNvPr id="7" name="Text Placeholder 2"/>
          <p:cNvSpPr>
            <a:spLocks noGrp="1"/>
          </p:cNvSpPr>
          <p:nvPr>
            <p:ph type="body" idx="1"/>
          </p:nvPr>
        </p:nvSpPr>
        <p:spPr>
          <a:xfrm>
            <a:off x="609600" y="1052736"/>
            <a:ext cx="5386917" cy="639762"/>
          </a:xfrm>
          <a:prstGeom prst="rect">
            <a:avLst/>
          </a:prstGeo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p:cNvSpPr>
            <a:spLocks noGrp="1"/>
          </p:cNvSpPr>
          <p:nvPr>
            <p:ph type="ctrTitle"/>
          </p:nvPr>
        </p:nvSpPr>
        <p:spPr>
          <a:xfrm>
            <a:off x="245301" y="86768"/>
            <a:ext cx="10363200" cy="605929"/>
          </a:xfrm>
          <a:prstGeom prst="rect">
            <a:avLst/>
          </a:prstGeom>
        </p:spPr>
        <p:txBody>
          <a:bodyPr/>
          <a:lstStyle>
            <a:lvl1pPr algn="l">
              <a:defRPr sz="3200">
                <a:solidFill>
                  <a:srgbClr val="FFFFFF"/>
                </a:solidFill>
              </a:defRPr>
            </a:lvl1pPr>
          </a:lstStyle>
          <a:p>
            <a:r>
              <a:rPr lang="en-US"/>
              <a:t>Click to edit Master title style</a:t>
            </a:r>
          </a:p>
        </p:txBody>
      </p:sp>
      <p:sp>
        <p:nvSpPr>
          <p:cNvPr id="2" name="Slide Number Placeholder 4">
            <a:extLst>
              <a:ext uri="{FF2B5EF4-FFF2-40B4-BE49-F238E27FC236}">
                <a16:creationId xmlns:a16="http://schemas.microsoft.com/office/drawing/2014/main" id="{078D3AB0-73D4-4C7A-8D9C-08F75C709E7D}"/>
              </a:ext>
            </a:extLst>
          </p:cNvPr>
          <p:cNvSpPr txBox="1">
            <a:spLocks/>
          </p:cNvSpPr>
          <p:nvPr userDrawn="1"/>
        </p:nvSpPr>
        <p:spPr>
          <a:xfrm>
            <a:off x="11223440" y="6283374"/>
            <a:ext cx="502920" cy="502920"/>
          </a:xfrm>
          <a:prstGeom prst="ellipse">
            <a:avLst/>
          </a:prstGeom>
          <a:ln w="19050">
            <a:solidFill>
              <a:srgbClr val="002060"/>
            </a:solidFill>
          </a:ln>
        </p:spPr>
        <p:txBody>
          <a:bodyPr vert="horz" lIns="9144" tIns="9144" rIns="9144" bIns="9144" rtlCol="0" anchor="ctr">
            <a:normAutofit/>
          </a:bodyPr>
          <a:lstStyle>
            <a:defPPr>
              <a:defRPr lang="zh-CN"/>
            </a:defPPr>
            <a:lvl1pPr marL="0" algn="ctr" defTabSz="914400" rtl="0" eaLnBrk="1" latinLnBrk="0" hangingPunct="1">
              <a:defRPr sz="165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Franklin Gothic Book"/>
                <a:ea typeface="+mn-ea"/>
                <a:cs typeface="+mn-cs"/>
              </a:rPr>
              <a:t>6-</a:t>
            </a:r>
            <a:fld id="{FE68747B-410E-4E11-8B3E-2AD7F44A64BD}" type="slidenum">
              <a:rPr kumimoji="0" lang="en-US" sz="1200" b="0" i="0" u="none" strike="noStrike" kern="1200" cap="none" spc="0" normalizeH="0" baseline="0" noProof="0" smtClean="0">
                <a:ln>
                  <a:noFill/>
                </a:ln>
                <a:solidFill>
                  <a:prstClr val="black"/>
                </a:solidFill>
                <a:effectLst/>
                <a:uLnTx/>
                <a:uFillTx/>
                <a:latin typeface="Franklin Gothic 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solidFill>
              <a:effectLst/>
              <a:uLnTx/>
              <a:uFillTx/>
              <a:latin typeface="Franklin Gothic Book"/>
              <a:ea typeface="+mn-ea"/>
              <a:cs typeface="+mn-cs"/>
            </a:endParaRPr>
          </a:p>
        </p:txBody>
      </p:sp>
    </p:spTree>
    <p:extLst>
      <p:ext uri="{BB962C8B-B14F-4D97-AF65-F5344CB8AC3E}">
        <p14:creationId xmlns:p14="http://schemas.microsoft.com/office/powerpoint/2010/main" val="27260778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62DEB-1124-4E2A-A826-895FD8F4720E}"/>
              </a:ext>
            </a:extLst>
          </p:cNvPr>
          <p:cNvSpPr>
            <a:spLocks noGrp="1"/>
          </p:cNvSpPr>
          <p:nvPr>
            <p:ph type="title"/>
          </p:nvPr>
        </p:nvSpPr>
        <p:spPr>
          <a:xfrm>
            <a:off x="1320800" y="609600"/>
            <a:ext cx="9550400" cy="1143000"/>
          </a:xfrm>
        </p:spPr>
        <p:txBody>
          <a:bodyPr/>
          <a:lstStyle/>
          <a:p>
            <a:r>
              <a:rPr lang="en-US"/>
              <a:t>Click to edit Master title style</a:t>
            </a:r>
          </a:p>
        </p:txBody>
      </p:sp>
      <p:sp>
        <p:nvSpPr>
          <p:cNvPr id="3" name="SmartArt Placeholder 2">
            <a:extLst>
              <a:ext uri="{FF2B5EF4-FFF2-40B4-BE49-F238E27FC236}">
                <a16:creationId xmlns:a16="http://schemas.microsoft.com/office/drawing/2014/main" id="{45908213-6D65-4710-B14F-8AB63A730BFE}"/>
              </a:ext>
            </a:extLst>
          </p:cNvPr>
          <p:cNvSpPr>
            <a:spLocks noGrp="1"/>
          </p:cNvSpPr>
          <p:nvPr>
            <p:ph type="dgm" idx="1"/>
          </p:nvPr>
        </p:nvSpPr>
        <p:spPr>
          <a:xfrm>
            <a:off x="1320800" y="1981200"/>
            <a:ext cx="9550400" cy="4114800"/>
          </a:xfrm>
        </p:spPr>
        <p:txBody>
          <a:bodyPr/>
          <a:lstStyle/>
          <a:p>
            <a:endParaRPr lang="en-US" dirty="0"/>
          </a:p>
        </p:txBody>
      </p:sp>
    </p:spTree>
    <p:extLst>
      <p:ext uri="{BB962C8B-B14F-4D97-AF65-F5344CB8AC3E}">
        <p14:creationId xmlns:p14="http://schemas.microsoft.com/office/powerpoint/2010/main" val="2491386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2126" y="-64549"/>
            <a:ext cx="12417893" cy="6938683"/>
          </a:xfrm>
          <a:prstGeom prst="rect">
            <a:avLst/>
          </a:prstGeom>
        </p:spPr>
      </p:pic>
    </p:spTree>
    <p:extLst>
      <p:ext uri="{BB962C8B-B14F-4D97-AF65-F5344CB8AC3E}">
        <p14:creationId xmlns:p14="http://schemas.microsoft.com/office/powerpoint/2010/main" val="40177718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Media Slide">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0416480" cy="1143000"/>
          </a:xfrm>
        </p:spPr>
        <p:txBody>
          <a:bodyPr>
            <a:normAutofit/>
          </a:bodyPr>
          <a:lstStyle>
            <a:lvl1pPr>
              <a:defRPr sz="3200" b="1">
                <a:solidFill>
                  <a:schemeClr val="bg1"/>
                </a:solidFill>
              </a:defRPr>
            </a:lvl1pPr>
          </a:lstStyle>
          <a:p>
            <a:r>
              <a:rPr lang="en-US" dirty="0"/>
              <a:t>Click to edit Master title style</a:t>
            </a:r>
            <a:endParaRPr lang="en-AU" dirty="0"/>
          </a:p>
        </p:txBody>
      </p:sp>
    </p:spTree>
    <p:extLst>
      <p:ext uri="{BB962C8B-B14F-4D97-AF65-F5344CB8AC3E}">
        <p14:creationId xmlns:p14="http://schemas.microsoft.com/office/powerpoint/2010/main" val="24050880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898484"/>
            <a:ext cx="9720072" cy="871050"/>
          </a:xfrm>
        </p:spPr>
        <p:txBody>
          <a:bodyPr/>
          <a:lstStyle/>
          <a:p>
            <a:r>
              <a:rPr lang="en-US" dirty="0"/>
              <a:t>Click to edit Master title style</a:t>
            </a:r>
          </a:p>
        </p:txBody>
      </p:sp>
      <p:sp>
        <p:nvSpPr>
          <p:cNvPr id="3" name="Content Placeholder 2"/>
          <p:cNvSpPr>
            <a:spLocks noGrp="1"/>
          </p:cNvSpPr>
          <p:nvPr>
            <p:ph sz="half" idx="1"/>
          </p:nvPr>
        </p:nvSpPr>
        <p:spPr>
          <a:xfrm>
            <a:off x="1024127" y="2286000"/>
            <a:ext cx="4754880" cy="4023360"/>
          </a:xfrm>
        </p:spPr>
        <p:txBody>
          <a:bodyPr numCol="1"/>
          <a:lstStyle>
            <a:lvl1pPr marL="0" indent="0">
              <a:buNone/>
              <a:defRPr/>
            </a:lvl1pPr>
            <a:lvl2pPr>
              <a:defRPr lang="en-US" sz="1600" b="0" i="0" kern="1200" dirty="0" smtClean="0">
                <a:solidFill>
                  <a:schemeClr val="tx1"/>
                </a:solidFill>
                <a:latin typeface="Gibson"/>
                <a:ea typeface="+mn-ea"/>
                <a:cs typeface="Gibson"/>
              </a:defRPr>
            </a:lvl2pPr>
            <a:lvl4pPr marL="719138" indent="-269875" algn="l" defTabSz="457200" rtl="0" eaLnBrk="1" latinLnBrk="0" hangingPunct="1">
              <a:spcBef>
                <a:spcPct val="20000"/>
              </a:spcBef>
              <a:buFont typeface="Arial" panose="020B0604020202020204" pitchFamily="34" charset="0"/>
              <a:buChar char="•"/>
              <a:defRPr lang="en-US" sz="1600" b="0" i="0" kern="1200" dirty="0" smtClean="0">
                <a:solidFill>
                  <a:schemeClr val="tx1"/>
                </a:solidFill>
                <a:latin typeface="Gibson"/>
                <a:ea typeface="+mn-ea"/>
                <a:cs typeface="Gibson"/>
              </a:defRPr>
            </a:lvl4pPr>
            <a:lvl5pPr marL="719138" indent="-269875" algn="l" defTabSz="457200" rtl="0" eaLnBrk="1" latinLnBrk="0" hangingPunct="1">
              <a:spcBef>
                <a:spcPct val="20000"/>
              </a:spcBef>
              <a:buFont typeface="Arial" panose="020B0604020202020204" pitchFamily="34" charset="0"/>
              <a:buChar char="•"/>
              <a:defRPr lang="en-US" sz="1600" b="0" i="0" kern="1200" dirty="0">
                <a:solidFill>
                  <a:schemeClr val="tx1"/>
                </a:solidFill>
                <a:latin typeface="Gibson"/>
                <a:ea typeface="+mn-ea"/>
                <a:cs typeface="Gibson"/>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989320" y="2286000"/>
            <a:ext cx="4754880" cy="4023360"/>
          </a:xfrm>
        </p:spPr>
        <p:txBody>
          <a:bodyPr numCol="1"/>
          <a:lstStyle>
            <a:lvl1pPr marL="0" indent="0">
              <a:buNone/>
              <a:defRPr/>
            </a:lvl1pPr>
            <a:lvl2pPr>
              <a:defRPr lang="en-US" sz="1600" b="0" i="0" kern="1200" dirty="0" smtClean="0">
                <a:solidFill>
                  <a:schemeClr val="tx1"/>
                </a:solidFill>
                <a:latin typeface="Gibson"/>
                <a:ea typeface="+mn-ea"/>
                <a:cs typeface="Gibson"/>
              </a:defRPr>
            </a:lvl2pPr>
            <a:lvl4pPr marL="719138" indent="-269875" algn="l" defTabSz="457200" rtl="0" eaLnBrk="1" latinLnBrk="0" hangingPunct="1">
              <a:spcBef>
                <a:spcPct val="20000"/>
              </a:spcBef>
              <a:buFont typeface="Arial" panose="020B0604020202020204" pitchFamily="34" charset="0"/>
              <a:buChar char="•"/>
              <a:defRPr lang="en-US" sz="1600" b="0" i="0" kern="1200" dirty="0" smtClean="0">
                <a:solidFill>
                  <a:schemeClr val="tx1"/>
                </a:solidFill>
                <a:latin typeface="Gibson"/>
                <a:ea typeface="+mn-ea"/>
                <a:cs typeface="Gibson"/>
              </a:defRPr>
            </a:lvl4pPr>
            <a:lvl5pPr marL="719138" indent="-269875" algn="l" defTabSz="457200" rtl="0" eaLnBrk="1" latinLnBrk="0" hangingPunct="1">
              <a:spcBef>
                <a:spcPct val="20000"/>
              </a:spcBef>
              <a:buFont typeface="Arial" panose="020B0604020202020204" pitchFamily="34" charset="0"/>
              <a:buChar char="•"/>
              <a:defRPr lang="en-US" sz="1600" b="0" i="0" kern="1200" dirty="0">
                <a:solidFill>
                  <a:schemeClr val="tx1"/>
                </a:solidFill>
                <a:latin typeface="Gibson"/>
                <a:ea typeface="+mn-ea"/>
                <a:cs typeface="Gibson"/>
              </a:defRPr>
            </a:lvl5pPr>
          </a:lstStyle>
          <a:p>
            <a:pPr lvl="0"/>
            <a:r>
              <a:rPr lang="en-US" dirty="0"/>
              <a:t>Click to edit Master text styles</a:t>
            </a:r>
          </a:p>
          <a:p>
            <a:pPr marL="0" lvl="1" indent="0" algn="l" defTabSz="457200" rtl="0" eaLnBrk="1" latinLnBrk="0" hangingPunct="1">
              <a:spcBef>
                <a:spcPts val="400"/>
              </a:spcBef>
              <a:spcAft>
                <a:spcPts val="1200"/>
              </a:spcAft>
              <a:buFont typeface="Arial"/>
              <a:buNone/>
            </a:pPr>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B61BEF0D-F0BB-DE4B-95CE-6DB70DBA9567}" type="datetimeFigureOut">
              <a:rPr lang="en-US" smtClean="0"/>
              <a:pPr/>
              <a:t>1/16/2021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994989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B1756-F4F7-40ED-A931-2AFFC4A2FA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1B4568C8-3052-46AF-BD96-589AB7D9DC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4A79F8-B935-4371-8D5B-9A47572BB5E6}"/>
              </a:ext>
            </a:extLst>
          </p:cNvPr>
          <p:cNvSpPr>
            <a:spLocks noGrp="1"/>
          </p:cNvSpPr>
          <p:nvPr>
            <p:ph type="dt" sz="half" idx="10"/>
          </p:nvPr>
        </p:nvSpPr>
        <p:spPr/>
        <p:txBody>
          <a:bodyPr/>
          <a:lstStyle/>
          <a:p>
            <a:fld id="{6CB0E428-1A1F-452D-BA82-4E6520FD34D0}" type="datetimeFigureOut">
              <a:rPr lang="en-AU" smtClean="0"/>
              <a:t>16/01/2021</a:t>
            </a:fld>
            <a:endParaRPr lang="en-AU" dirty="0"/>
          </a:p>
        </p:txBody>
      </p:sp>
      <p:sp>
        <p:nvSpPr>
          <p:cNvPr id="5" name="Footer Placeholder 4">
            <a:extLst>
              <a:ext uri="{FF2B5EF4-FFF2-40B4-BE49-F238E27FC236}">
                <a16:creationId xmlns:a16="http://schemas.microsoft.com/office/drawing/2014/main" id="{66F92EEA-EEEE-49FC-9735-A3A12CE707F6}"/>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522D21F2-EB67-488F-9DDC-2DD25704C323}"/>
              </a:ext>
            </a:extLst>
          </p:cNvPr>
          <p:cNvSpPr>
            <a:spLocks noGrp="1"/>
          </p:cNvSpPr>
          <p:nvPr>
            <p:ph type="sldNum" sz="quarter" idx="12"/>
          </p:nvPr>
        </p:nvSpPr>
        <p:spPr/>
        <p:txBody>
          <a:bodyPr/>
          <a:lstStyle/>
          <a:p>
            <a:fld id="{508CAEE8-F207-469F-B233-E23EF9C287EF}" type="slidenum">
              <a:rPr lang="en-AU" smtClean="0"/>
              <a:t>‹#›</a:t>
            </a:fld>
            <a:endParaRPr lang="en-AU" dirty="0"/>
          </a:p>
        </p:txBody>
      </p:sp>
    </p:spTree>
    <p:extLst>
      <p:ext uri="{BB962C8B-B14F-4D97-AF65-F5344CB8AC3E}">
        <p14:creationId xmlns:p14="http://schemas.microsoft.com/office/powerpoint/2010/main" val="36460428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D3E1463F-88F1-46A3-8396-BFBBA5E552DC}"/>
              </a:ext>
            </a:extLst>
          </p:cNvPr>
          <p:cNvSpPr>
            <a:spLocks noGrp="1" noChangeArrowheads="1"/>
          </p:cNvSpPr>
          <p:nvPr>
            <p:ph type="sldNum" sz="quarter" idx="10"/>
          </p:nvPr>
        </p:nvSpPr>
        <p:spPr>
          <a:ln/>
        </p:spPr>
        <p:txBody>
          <a:bodyPr/>
          <a:lstStyle>
            <a:lvl1pPr>
              <a:defRPr/>
            </a:lvl1pPr>
          </a:lstStyle>
          <a:p>
            <a:fld id="{171D6B7E-2944-49CC-A6B3-03090B80ED79}" type="slidenum">
              <a:rPr lang="en-US" altLang="en-US"/>
              <a:pPr/>
              <a:t>‹#›</a:t>
            </a:fld>
            <a:endParaRPr lang="en-US" altLang="en-US" dirty="0"/>
          </a:p>
        </p:txBody>
      </p:sp>
    </p:spTree>
    <p:extLst>
      <p:ext uri="{BB962C8B-B14F-4D97-AF65-F5344CB8AC3E}">
        <p14:creationId xmlns:p14="http://schemas.microsoft.com/office/powerpoint/2010/main" val="2762024788"/>
      </p:ext>
    </p:extLst>
  </p:cSld>
  <p:clrMapOvr>
    <a:masterClrMapping/>
  </p:clrMapOvr>
  <p:transition>
    <p:cu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Hospitality">
    <p:spTree>
      <p:nvGrpSpPr>
        <p:cNvPr id="1" name=""/>
        <p:cNvGrpSpPr/>
        <p:nvPr/>
      </p:nvGrpSpPr>
      <p:grpSpPr>
        <a:xfrm>
          <a:off x="0" y="0"/>
          <a:ext cx="0" cy="0"/>
          <a:chOff x="0" y="0"/>
          <a:chExt cx="0" cy="0"/>
        </a:xfrm>
      </p:grpSpPr>
      <p:sp>
        <p:nvSpPr>
          <p:cNvPr id="7" name="Text Placeholder 2"/>
          <p:cNvSpPr>
            <a:spLocks noGrp="1"/>
          </p:cNvSpPr>
          <p:nvPr>
            <p:ph type="body" idx="1"/>
          </p:nvPr>
        </p:nvSpPr>
        <p:spPr>
          <a:xfrm>
            <a:off x="609600" y="1052736"/>
            <a:ext cx="5386917" cy="639762"/>
          </a:xfrm>
          <a:prstGeom prst="rect">
            <a:avLst/>
          </a:prstGeo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p:cNvSpPr>
            <a:spLocks noGrp="1"/>
          </p:cNvSpPr>
          <p:nvPr>
            <p:ph type="ctrTitle"/>
          </p:nvPr>
        </p:nvSpPr>
        <p:spPr>
          <a:xfrm>
            <a:off x="245301" y="86768"/>
            <a:ext cx="10363200" cy="605929"/>
          </a:xfrm>
          <a:prstGeom prst="rect">
            <a:avLst/>
          </a:prstGeom>
        </p:spPr>
        <p:txBody>
          <a:bodyPr/>
          <a:lstStyle>
            <a:lvl1pPr algn="l">
              <a:defRPr sz="3200">
                <a:solidFill>
                  <a:srgbClr val="FFFFFF"/>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FA2390AD-61BE-4EB6-98CA-1C38B49116F9}"/>
              </a:ext>
            </a:extLst>
          </p:cNvPr>
          <p:cNvSpPr txBox="1">
            <a:spLocks/>
          </p:cNvSpPr>
          <p:nvPr userDrawn="1"/>
        </p:nvSpPr>
        <p:spPr>
          <a:xfrm>
            <a:off x="11223440" y="6283374"/>
            <a:ext cx="502920" cy="502920"/>
          </a:xfrm>
          <a:prstGeom prst="ellipse">
            <a:avLst/>
          </a:prstGeom>
          <a:ln w="19050">
            <a:solidFill>
              <a:srgbClr val="002060"/>
            </a:solidFill>
          </a:ln>
        </p:spPr>
        <p:txBody>
          <a:bodyPr vert="horz" lIns="9144" tIns="9144" rIns="9144" bIns="9144" rtlCol="0" anchor="ctr">
            <a:normAutofit/>
          </a:bodyPr>
          <a:lstStyle>
            <a:defPPr>
              <a:defRPr lang="zh-CN"/>
            </a:defPPr>
            <a:lvl1pPr marL="0" algn="ctr" defTabSz="914400" rtl="0" eaLnBrk="1" latinLnBrk="0" hangingPunct="1">
              <a:defRPr sz="165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6-</a:t>
            </a:r>
            <a:fld id="{FE68747B-410E-4E11-8B3E-2AD7F44A64BD}" type="slidenum">
              <a:rPr kumimoji="0" lang="en-US" sz="1200" b="0" i="0" u="none" strike="noStrike" kern="1200" cap="none" spc="0" normalizeH="0" baseline="0" noProof="0" smtClean="0">
                <a:ln>
                  <a:noFill/>
                </a:ln>
                <a:solidFill>
                  <a:prstClr val="black"/>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Tree>
    <p:extLst>
      <p:ext uri="{BB962C8B-B14F-4D97-AF65-F5344CB8AC3E}">
        <p14:creationId xmlns:p14="http://schemas.microsoft.com/office/powerpoint/2010/main" val="1954811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836713"/>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8543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836713"/>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6676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9471546" cy="648861"/>
          </a:xfrm>
          <a:prstGeom prst="rect">
            <a:avLst/>
          </a:prstGeom>
        </p:spPr>
        <p:txBody>
          <a:bodyPr/>
          <a:lstStyle>
            <a:lvl1pPr>
              <a:defRPr b="1">
                <a:solidFill>
                  <a:schemeClr val="accent1">
                    <a:lumMod val="75000"/>
                  </a:schemeClr>
                </a:solidFill>
              </a:defRPr>
            </a:lvl1pPr>
          </a:lstStyle>
          <a:p>
            <a:r>
              <a:rPr lang="en-US" dirty="0"/>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7FE20114-8584-451B-95A0-62667B79B825}" type="datetimeFigureOut">
              <a:rPr lang="en-US" smtClean="0"/>
              <a:t>1/16/2021</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E53E3784-D0AE-47E5-A40F-ED02F24A676F}" type="slidenum">
              <a:rPr lang="en-US" smtClean="0"/>
              <a:t>‹#›</a:t>
            </a:fld>
            <a:endParaRPr lang="en-US" dirty="0"/>
          </a:p>
        </p:txBody>
      </p:sp>
      <p:sp>
        <p:nvSpPr>
          <p:cNvPr id="7" name="Slide Number Placeholder 4">
            <a:extLst>
              <a:ext uri="{FF2B5EF4-FFF2-40B4-BE49-F238E27FC236}">
                <a16:creationId xmlns:a16="http://schemas.microsoft.com/office/drawing/2014/main" id="{1DB2EA27-FF7B-4FBA-A6DB-4F1184E7499F}"/>
              </a:ext>
            </a:extLst>
          </p:cNvPr>
          <p:cNvSpPr txBox="1">
            <a:spLocks/>
          </p:cNvSpPr>
          <p:nvPr userDrawn="1"/>
        </p:nvSpPr>
        <p:spPr>
          <a:xfrm>
            <a:off x="11223440" y="6283374"/>
            <a:ext cx="502920" cy="502920"/>
          </a:xfrm>
          <a:prstGeom prst="ellipse">
            <a:avLst/>
          </a:prstGeom>
          <a:ln w="19050">
            <a:solidFill>
              <a:srgbClr val="002060"/>
            </a:solidFill>
          </a:ln>
        </p:spPr>
        <p:txBody>
          <a:bodyPr vert="horz" lIns="9144" tIns="9144" rIns="9144" bIns="9144" rtlCol="0" anchor="ctr">
            <a:normAutofit/>
          </a:bodyPr>
          <a:lstStyle>
            <a:defPPr>
              <a:defRPr lang="zh-CN"/>
            </a:defPPr>
            <a:lvl1pPr marL="0" algn="ctr" defTabSz="914400" rtl="0" eaLnBrk="1" latinLnBrk="0" hangingPunct="1">
              <a:defRPr sz="165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6-</a:t>
            </a:r>
            <a:fld id="{FE68747B-410E-4E11-8B3E-2AD7F44A64BD}" type="slidenum">
              <a:rPr kumimoji="0" lang="en-US" sz="1200" b="0" i="0" u="none" strike="noStrike" kern="1200" cap="none" spc="0" normalizeH="0" baseline="0" noProof="0" smtClean="0">
                <a:ln>
                  <a:noFill/>
                </a:ln>
                <a:solidFill>
                  <a:prstClr val="black"/>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Tree>
    <p:extLst>
      <p:ext uri="{BB962C8B-B14F-4D97-AF65-F5344CB8AC3E}">
        <p14:creationId xmlns:p14="http://schemas.microsoft.com/office/powerpoint/2010/main" val="593034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836713"/>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3708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5009728"/>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821903"/>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389717" y="5576466"/>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71640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r>
              <a:rPr lang="en-US" altLang="en-US" dirty="0"/>
              <a:t> </a:t>
            </a:r>
            <a:fld id="{E2F73BBE-EF28-45EE-A94E-D865D2D704B0}" type="slidenum">
              <a:rPr lang="en-US" altLang="en-US"/>
              <a:pPr/>
              <a:t>‹#›</a:t>
            </a:fld>
            <a:endParaRPr lang="en-US" altLang="en-US" dirty="0"/>
          </a:p>
        </p:txBody>
      </p:sp>
    </p:spTree>
    <p:extLst>
      <p:ext uri="{BB962C8B-B14F-4D97-AF65-F5344CB8AC3E}">
        <p14:creationId xmlns:p14="http://schemas.microsoft.com/office/powerpoint/2010/main" val="3332751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image" Target="../media/image1.jpg"/><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12">
            <a:extLst>
              <a:ext uri="{28A0092B-C50C-407E-A947-70E740481C1C}">
                <a14:useLocalDpi xmlns:a14="http://schemas.microsoft.com/office/drawing/2010/main" val="0"/>
              </a:ext>
            </a:extLst>
          </a:blip>
          <a:srcRect l="1422" b="84019"/>
          <a:stretch/>
        </p:blipFill>
        <p:spPr>
          <a:xfrm>
            <a:off x="24938" y="0"/>
            <a:ext cx="12167062" cy="1102171"/>
          </a:xfrm>
          <a:prstGeom prst="rect">
            <a:avLst/>
          </a:prstGeom>
        </p:spPr>
      </p:pic>
    </p:spTree>
    <p:extLst>
      <p:ext uri="{BB962C8B-B14F-4D97-AF65-F5344CB8AC3E}">
        <p14:creationId xmlns:p14="http://schemas.microsoft.com/office/powerpoint/2010/main" val="3634191078"/>
      </p:ext>
    </p:extLst>
  </p:cSld>
  <p:clrMap bg1="lt1" tx1="dk1" bg2="lt2" tx2="dk2" accent1="accent1" accent2="accent2" accent3="accent3" accent4="accent4" accent5="accent5" accent6="accent6" hlink="hlink" folHlink="folHlink"/>
  <p:sldLayoutIdLst>
    <p:sldLayoutId id="2147483674" r:id="rId1"/>
    <p:sldLayoutId id="2147483677" r:id="rId2"/>
    <p:sldLayoutId id="2147483680" r:id="rId3"/>
    <p:sldLayoutId id="2147483682" r:id="rId4"/>
    <p:sldLayoutId id="2147483684" r:id="rId5"/>
    <p:sldLayoutId id="2147483685" r:id="rId6"/>
    <p:sldLayoutId id="2147483689" r:id="rId7"/>
    <p:sldLayoutId id="2147483690" r:id="rId8"/>
    <p:sldLayoutId id="2147483691" r:id="rId9"/>
    <p:sldLayoutId id="214748369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15">
            <a:extLst>
              <a:ext uri="{28A0092B-C50C-407E-A947-70E740481C1C}">
                <a14:useLocalDpi xmlns:a14="http://schemas.microsoft.com/office/drawing/2010/main" val="0"/>
              </a:ext>
            </a:extLst>
          </a:blip>
          <a:srcRect l="1422" b="84019"/>
          <a:stretch/>
        </p:blipFill>
        <p:spPr>
          <a:xfrm>
            <a:off x="24938" y="0"/>
            <a:ext cx="12167062" cy="1102171"/>
          </a:xfrm>
          <a:prstGeom prst="rect">
            <a:avLst/>
          </a:prstGeom>
        </p:spPr>
      </p:pic>
    </p:spTree>
    <p:extLst>
      <p:ext uri="{BB962C8B-B14F-4D97-AF65-F5344CB8AC3E}">
        <p14:creationId xmlns:p14="http://schemas.microsoft.com/office/powerpoint/2010/main" val="351503330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www.researchgate.net/figure/Schematic-diagram-of-closed-innovation-model-Adapted-from-Open-Innovation-by-cf-Blum_fig1_268420341"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hyperlink" Target="http://cspinnovate.com/methodology/" TargetMode="External"/><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hyperlink" Target="https://ipacso.eu/innovation-modelling/theorectical-models-ans-methodologies/open-innovation.htm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cience-union.org/articlelist/2016/10/6/what-is-open-innovation" TargetMode="Externa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http://www.innocentive.com/" TargetMode="External"/><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hyperlink" Target="https://www.youtube.com/watch?v=UF6pXmt2-WU" TargetMode="Externa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video" Target="https://www.youtube.com/embed/n_vgcxG0y88?feature=oembed" TargetMode="Externa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hyperlink" Target="https://www.youtube.com/watch?v=n_vgcxG0y88&amp;feature=youtu.be"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viima.com/blog/open-innovation-challenges" TargetMode="External"/><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8" Type="http://schemas.openxmlformats.org/officeDocument/2006/relationships/hyperlink" Target="https://www.youtube.com/redirect?q=http%3A%2F%2Flocalmotors.com%2Flitecar&amp;event=video_description&amp;v=9CWwzTcwDQY&amp;redir_token=AeheGb6ioIzIECjEBtPc6jvzRTt8MTU4NDU3NjQwMEAxNTg0NDkwMDAw" TargetMode="External"/><Relationship Id="rId3" Type="http://schemas.openxmlformats.org/officeDocument/2006/relationships/hyperlink" Target="https://youtu.be/9CWwzTcwDQY" TargetMode="External"/><Relationship Id="rId7"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hyperlink" Target="https://www.viima.com/blog/16-examples-of-open-innovation-what-can-we-learn-from-them" TargetMode="External"/><Relationship Id="rId5" Type="http://schemas.openxmlformats.org/officeDocument/2006/relationships/hyperlink" Target="https://localmotors.com/meet-olli/" TargetMode="External"/><Relationship Id="rId4" Type="http://schemas.openxmlformats.org/officeDocument/2006/relationships/image" Target="../media/image22.png"/><Relationship Id="rId9"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26.png"/><Relationship Id="rId2" Type="http://schemas.openxmlformats.org/officeDocument/2006/relationships/slideLayout" Target="../slideLayouts/slideLayout6.xml"/><Relationship Id="rId1" Type="http://schemas.openxmlformats.org/officeDocument/2006/relationships/video" Target="https://www.youtube.com/embed/QLIOdQSQ74o?feature=oembed" TargetMode="External"/><Relationship Id="rId6" Type="http://schemas.openxmlformats.org/officeDocument/2006/relationships/image" Target="../media/image25.jpeg"/><Relationship Id="rId5" Type="http://schemas.openxmlformats.org/officeDocument/2006/relationships/image" Target="../media/image19.jpeg"/><Relationship Id="rId4" Type="http://schemas.openxmlformats.org/officeDocument/2006/relationships/hyperlink" Target="https://www.youtube.com/watch?v=QLIOdQSQ74o&amp;feature=emb_logo" TargetMode="External"/></Relationships>
</file>

<file path=ppt/slides/_rels/slide25.xml.rels><?xml version="1.0" encoding="UTF-8" standalone="yes"?>
<Relationships xmlns="http://schemas.openxmlformats.org/package/2006/relationships"><Relationship Id="rId2" Type="http://schemas.openxmlformats.org/officeDocument/2006/relationships/hyperlink" Target="https://www.viima.com/blog/open-innovation-challenges" TargetMode="Externa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hyperlink" Target="https://www.viima.com/blog/open-innovation-challenges" TargetMode="External"/><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hyperlink" Target="https://www.viima.com/blog/open-innovation-challenges" TargetMode="External"/><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hyperlink" Target="https://youtu.be/csMUGmZ0KqI" TargetMode="External"/><Relationship Id="rId2" Type="http://schemas.openxmlformats.org/officeDocument/2006/relationships/notesSlide" Target="../notesSlides/notesSlide24.xml"/><Relationship Id="rId1" Type="http://schemas.openxmlformats.org/officeDocument/2006/relationships/slideLayout" Target="../slideLayouts/slideLayout9.xml"/><Relationship Id="rId5" Type="http://schemas.openxmlformats.org/officeDocument/2006/relationships/image" Target="../media/image19.jpeg"/><Relationship Id="rId4" Type="http://schemas.openxmlformats.org/officeDocument/2006/relationships/image" Target="../media/image28.emf"/></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hyperlink" Target="https://www.viima.com/blog/open-innovation" TargetMode="Externa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hyperlink" Target="https://www.strategyzer.com/blog/open-innovation-results-going-beyond-the-hype-and-getting-down-to-business"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hyperlink" Target="https://www.viima.com/blog/open-innovation-challenges" TargetMode="Externa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hyperlink" Target="https://www.viima.com/blog/open-innovation-challenges" TargetMode="External"/><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hyperlink" Target="https://www.viima.com/blog/open-innovation-challenges"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innovationresource.com/tucker-innovation-model/" TargetMode="External"/><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34.jpeg"/></Relationships>
</file>

<file path=ppt/slides/_rels/slide3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30.xml"/><Relationship Id="rId7" Type="http://schemas.openxmlformats.org/officeDocument/2006/relationships/hyperlink" Target="https://ingenius-accelerator.nestle.com/" TargetMode="External"/><Relationship Id="rId2" Type="http://schemas.openxmlformats.org/officeDocument/2006/relationships/slideLayout" Target="../slideLayouts/slideLayout6.xml"/><Relationship Id="rId1" Type="http://schemas.openxmlformats.org/officeDocument/2006/relationships/video" Target="https://www.youtube.com/embed/sBVve7kSif8?feature=oembed" TargetMode="External"/><Relationship Id="rId6" Type="http://schemas.openxmlformats.org/officeDocument/2006/relationships/image" Target="../media/image35.jpeg"/><Relationship Id="rId5" Type="http://schemas.openxmlformats.org/officeDocument/2006/relationships/image" Target="../media/image19.jpeg"/><Relationship Id="rId4" Type="http://schemas.openxmlformats.org/officeDocument/2006/relationships/hyperlink" Target="https://www.youtube.com/watch?v=sBVve7kSif8&amp;feature=youtu.be"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viima.com/blog/open-innovation" TargetMode="External"/><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hyperlink" Target="http://www.huggiesmominspired.com/" TargetMode="External"/><Relationship Id="rId2" Type="http://schemas.openxmlformats.org/officeDocument/2006/relationships/image" Target="../media/image42.jpeg"/><Relationship Id="rId1" Type="http://schemas.openxmlformats.org/officeDocument/2006/relationships/slideLayout" Target="../slideLayouts/slideLayout9.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9.xml"/><Relationship Id="rId4" Type="http://schemas.openxmlformats.org/officeDocument/2006/relationships/image" Target="../media/image42.jpeg"/></Relationships>
</file>

<file path=ppt/slides/_rels/slide45.xml.rels><?xml version="1.0" encoding="UTF-8" standalone="yes"?>
<Relationships xmlns="http://schemas.openxmlformats.org/package/2006/relationships"><Relationship Id="rId3" Type="http://schemas.openxmlformats.org/officeDocument/2006/relationships/hyperlink" Target="https://quirky.com/" TargetMode="External"/><Relationship Id="rId2" Type="http://schemas.openxmlformats.org/officeDocument/2006/relationships/notesSlide" Target="../notesSlides/notesSlide37.xml"/><Relationship Id="rId1" Type="http://schemas.openxmlformats.org/officeDocument/2006/relationships/slideLayout" Target="../slideLayouts/slideLayout9.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55.jpg"/></Relationships>
</file>

<file path=ppt/slides/_rels/slide51.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3.xml"/><Relationship Id="rId1" Type="http://schemas.openxmlformats.org/officeDocument/2006/relationships/slideLayout" Target="../slideLayouts/slideLayout10.xml"/><Relationship Id="rId4" Type="http://schemas.openxmlformats.org/officeDocument/2006/relationships/image" Target="../media/image58.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https://www.forbes.com/sites/henrychesbrough/2011/03/21/everything-you-need-to-know-about-open-innovation/?sh=582c378175f4"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A52104-3252-4ED8-BC8F-D6B78F1DFCAA}"/>
              </a:ext>
            </a:extLst>
          </p:cNvPr>
          <p:cNvSpPr txBox="1"/>
          <p:nvPr/>
        </p:nvSpPr>
        <p:spPr>
          <a:xfrm>
            <a:off x="2681143" y="5627555"/>
            <a:ext cx="6829714" cy="584775"/>
          </a:xfrm>
          <a:prstGeom prst="rect">
            <a:avLst/>
          </a:prstGeom>
          <a:noFill/>
        </p:spPr>
        <p:txBody>
          <a:bodyPr wrap="square">
            <a:spAutoFit/>
          </a:bodyPr>
          <a:lstStyle/>
          <a:p>
            <a:pPr algn="ctr">
              <a:defRPr/>
            </a:pPr>
            <a:r>
              <a:rPr lang="en-US" sz="3200" dirty="0">
                <a:solidFill>
                  <a:prstClr val="white"/>
                </a:solidFill>
                <a:latin typeface="Calibri" panose="020F0502020204030204"/>
              </a:rPr>
              <a:t>Topic 6: </a:t>
            </a:r>
            <a:r>
              <a:rPr lang="en-AU" sz="3200" dirty="0">
                <a:solidFill>
                  <a:schemeClr val="bg1"/>
                </a:solidFill>
              </a:rPr>
              <a:t>Open Innovation </a:t>
            </a:r>
            <a:endParaRPr lang="en-US" sz="3200" dirty="0">
              <a:solidFill>
                <a:prstClr val="white"/>
              </a:solidFill>
              <a:latin typeface="Calibri" panose="020F0502020204030204"/>
            </a:endParaRPr>
          </a:p>
        </p:txBody>
      </p:sp>
      <p:sp>
        <p:nvSpPr>
          <p:cNvPr id="5" name="Title 1">
            <a:extLst>
              <a:ext uri="{FF2B5EF4-FFF2-40B4-BE49-F238E27FC236}">
                <a16:creationId xmlns:a16="http://schemas.microsoft.com/office/drawing/2014/main" id="{8C553634-7BB1-4EE6-ACEE-F385398452E5}"/>
              </a:ext>
            </a:extLst>
          </p:cNvPr>
          <p:cNvSpPr txBox="1">
            <a:spLocks/>
          </p:cNvSpPr>
          <p:nvPr/>
        </p:nvSpPr>
        <p:spPr>
          <a:xfrm>
            <a:off x="1460810" y="376278"/>
            <a:ext cx="91440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ctr"/>
            <a:r>
              <a:rPr lang="en-US" dirty="0">
                <a:solidFill>
                  <a:prstClr val="white"/>
                </a:solidFill>
                <a:latin typeface="Calibri Light" panose="020F0302020204030204"/>
              </a:rPr>
              <a:t>ENT</a:t>
            </a:r>
            <a:r>
              <a:rPr kumimoji="0" lang="en-US" sz="4400" b="0" i="0" u="none" strike="noStrike" kern="1200" cap="none" spc="0" normalizeH="0" baseline="0" noProof="0" dirty="0">
                <a:ln>
                  <a:noFill/>
                </a:ln>
                <a:solidFill>
                  <a:prstClr val="white"/>
                </a:solidFill>
                <a:effectLst/>
                <a:uLnTx/>
                <a:uFillTx/>
                <a:latin typeface="Calibri Light" panose="020F0302020204030204"/>
                <a:ea typeface="+mj-ea"/>
                <a:cs typeface="+mj-cs"/>
              </a:rPr>
              <a:t>201A</a:t>
            </a:r>
            <a:br>
              <a:rPr kumimoji="0" lang="en-US" sz="4400" b="0" i="0" u="none" strike="noStrike" kern="1200" cap="none" spc="0" normalizeH="0" baseline="0" noProof="0" dirty="0">
                <a:ln>
                  <a:noFill/>
                </a:ln>
                <a:solidFill>
                  <a:prstClr val="white"/>
                </a:solidFill>
                <a:effectLst/>
                <a:uLnTx/>
                <a:uFillTx/>
                <a:latin typeface="Calibri Light" panose="020F0302020204030204"/>
                <a:ea typeface="+mj-ea"/>
                <a:cs typeface="+mj-cs"/>
              </a:rPr>
            </a:br>
            <a:r>
              <a:rPr lang="en-AU" dirty="0">
                <a:solidFill>
                  <a:schemeClr val="bg1"/>
                </a:solidFill>
              </a:rPr>
              <a:t>Creativity &amp; Innovation for Business</a:t>
            </a:r>
            <a:r>
              <a:rPr lang="en-AU" dirty="0"/>
              <a:t> </a:t>
            </a:r>
          </a:p>
          <a:p>
            <a:pPr algn="ctr"/>
            <a:br>
              <a:rPr lang="en-AU" dirty="0"/>
            </a:br>
            <a:endParaRPr kumimoji="0" lang="en-US" sz="4400" b="0"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512289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CB12DEB-053C-4989-B907-A582D1ED37EF}"/>
              </a:ext>
            </a:extLst>
          </p:cNvPr>
          <p:cNvSpPr>
            <a:spLocks noGrp="1"/>
          </p:cNvSpPr>
          <p:nvPr>
            <p:ph type="body" idx="1"/>
          </p:nvPr>
        </p:nvSpPr>
        <p:spPr>
          <a:xfrm>
            <a:off x="609601" y="1338496"/>
            <a:ext cx="3315600" cy="639762"/>
          </a:xfrm>
        </p:spPr>
        <p:txBody>
          <a:bodyPr anchor="ctr"/>
          <a:lstStyle/>
          <a:p>
            <a:r>
              <a:rPr lang="en-US" dirty="0"/>
              <a:t>Time savings: reduction of time-to-market</a:t>
            </a:r>
          </a:p>
        </p:txBody>
      </p:sp>
      <p:sp>
        <p:nvSpPr>
          <p:cNvPr id="6" name="Content Placeholder 5">
            <a:extLst>
              <a:ext uri="{FF2B5EF4-FFF2-40B4-BE49-F238E27FC236}">
                <a16:creationId xmlns:a16="http://schemas.microsoft.com/office/drawing/2014/main" id="{8AC6D485-BF5D-4950-B0D9-C33ED2C0C39F}"/>
              </a:ext>
            </a:extLst>
          </p:cNvPr>
          <p:cNvSpPr>
            <a:spLocks noGrp="1"/>
          </p:cNvSpPr>
          <p:nvPr>
            <p:ph sz="half" idx="2"/>
          </p:nvPr>
        </p:nvSpPr>
        <p:spPr>
          <a:xfrm>
            <a:off x="609601" y="2102317"/>
            <a:ext cx="3393599" cy="2670100"/>
          </a:xfrm>
        </p:spPr>
        <p:txBody>
          <a:bodyPr/>
          <a:lstStyle/>
          <a:p>
            <a:pPr>
              <a:buClr>
                <a:schemeClr val="accent1">
                  <a:lumMod val="75000"/>
                </a:schemeClr>
              </a:buClr>
            </a:pPr>
            <a:r>
              <a:rPr lang="en-AU" dirty="0"/>
              <a:t>Increasingly important due to:</a:t>
            </a:r>
            <a:endParaRPr lang="en-US" dirty="0"/>
          </a:p>
          <a:p>
            <a:pPr lvl="1">
              <a:buClr>
                <a:schemeClr val="accent1">
                  <a:lumMod val="75000"/>
                </a:schemeClr>
              </a:buClr>
              <a:buFont typeface="Wingdings" panose="05000000000000000000" pitchFamily="2" charset="2"/>
              <a:buChar char="ü"/>
            </a:pPr>
            <a:r>
              <a:rPr lang="en-US" dirty="0"/>
              <a:t>Shorter life cycles </a:t>
            </a:r>
          </a:p>
          <a:p>
            <a:pPr lvl="1">
              <a:buClr>
                <a:schemeClr val="accent1">
                  <a:lumMod val="75000"/>
                </a:schemeClr>
              </a:buClr>
              <a:buFont typeface="Wingdings" panose="05000000000000000000" pitchFamily="2" charset="2"/>
              <a:buChar char="ü"/>
            </a:pPr>
            <a:r>
              <a:rPr lang="en-US" dirty="0"/>
              <a:t>Increased market competition</a:t>
            </a:r>
            <a:endParaRPr lang="en-AU" dirty="0">
              <a:latin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C11C0732-2CAD-4E7F-807A-D58EF1BCEE73}"/>
              </a:ext>
            </a:extLst>
          </p:cNvPr>
          <p:cNvSpPr txBox="1">
            <a:spLocks/>
          </p:cNvSpPr>
          <p:nvPr/>
        </p:nvSpPr>
        <p:spPr>
          <a:xfrm>
            <a:off x="609600" y="237060"/>
            <a:ext cx="9448800" cy="939800"/>
          </a:xfrm>
          <a:prstGeom prst="rect">
            <a:avLst/>
          </a:prstGeom>
        </p:spPr>
        <p:txBody>
          <a:bodyPr anchor="ctr"/>
          <a:lstStyle>
            <a:lvl1pPr algn="l" defTabSz="914400" rtl="0" eaLnBrk="1" latinLnBrk="0" hangingPunct="1">
              <a:lnSpc>
                <a:spcPct val="90000"/>
              </a:lnSpc>
              <a:spcBef>
                <a:spcPct val="0"/>
              </a:spcBef>
              <a:buNone/>
              <a:defRPr sz="3200" kern="1200">
                <a:solidFill>
                  <a:srgbClr val="FFFFF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4400" b="1" i="0" u="none" strike="noStrike" kern="1200" cap="none" spc="0" normalizeH="0" baseline="0" noProof="0" dirty="0">
                <a:ln>
                  <a:noFill/>
                </a:ln>
                <a:solidFill>
                  <a:schemeClr val="accent1">
                    <a:lumMod val="75000"/>
                  </a:schemeClr>
                </a:solidFill>
                <a:effectLst/>
                <a:uLnTx/>
                <a:uFillTx/>
                <a:ea typeface="+mj-ea"/>
                <a:cs typeface="Calibri" pitchFamily="34" charset="0"/>
              </a:rPr>
              <a:t>Drivers of Open Innovation</a:t>
            </a:r>
            <a:endParaRPr kumimoji="0" lang="en-AU" sz="4400" b="0" i="0" u="none" strike="noStrike" kern="1200" cap="none" spc="0" normalizeH="0" baseline="0" noProof="0" dirty="0">
              <a:ln>
                <a:noFill/>
              </a:ln>
              <a:solidFill>
                <a:schemeClr val="accent1">
                  <a:lumMod val="75000"/>
                </a:schemeClr>
              </a:solidFill>
              <a:effectLst/>
              <a:uLnTx/>
              <a:uFillTx/>
              <a:ea typeface="+mj-ea"/>
            </a:endParaRPr>
          </a:p>
        </p:txBody>
      </p:sp>
      <p:sp>
        <p:nvSpPr>
          <p:cNvPr id="8" name="Text Placeholder 4">
            <a:extLst>
              <a:ext uri="{FF2B5EF4-FFF2-40B4-BE49-F238E27FC236}">
                <a16:creationId xmlns:a16="http://schemas.microsoft.com/office/drawing/2014/main" id="{098F0411-1AB7-475F-8B24-E433B9B6F43C}"/>
              </a:ext>
            </a:extLst>
          </p:cNvPr>
          <p:cNvSpPr txBox="1">
            <a:spLocks/>
          </p:cNvSpPr>
          <p:nvPr/>
        </p:nvSpPr>
        <p:spPr>
          <a:xfrm>
            <a:off x="4399201" y="1333403"/>
            <a:ext cx="3393598" cy="639762"/>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Cost savings: reduction of cost-to-market</a:t>
            </a:r>
          </a:p>
        </p:txBody>
      </p:sp>
      <p:sp>
        <p:nvSpPr>
          <p:cNvPr id="9" name="Content Placeholder 5">
            <a:extLst>
              <a:ext uri="{FF2B5EF4-FFF2-40B4-BE49-F238E27FC236}">
                <a16:creationId xmlns:a16="http://schemas.microsoft.com/office/drawing/2014/main" id="{E9DE7462-A9B8-4724-90E8-4907AC8285BB}"/>
              </a:ext>
            </a:extLst>
          </p:cNvPr>
          <p:cNvSpPr txBox="1">
            <a:spLocks/>
          </p:cNvSpPr>
          <p:nvPr/>
        </p:nvSpPr>
        <p:spPr>
          <a:xfrm>
            <a:off x="4399201" y="2102317"/>
            <a:ext cx="3393598" cy="36288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a:buClr>
                <a:schemeClr val="accent1">
                  <a:lumMod val="75000"/>
                </a:schemeClr>
              </a:buClr>
              <a:buFont typeface="Wingdings" panose="05000000000000000000" pitchFamily="2" charset="2"/>
              <a:buChar char="ü"/>
            </a:pPr>
            <a:r>
              <a:rPr lang="en-US" dirty="0">
                <a:latin typeface="Calibri" panose="020F0502020204030204" pitchFamily="34" charset="0"/>
                <a:cs typeface="Calibri" panose="020F0502020204030204" pitchFamily="34" charset="0"/>
              </a:rPr>
              <a:t>Reductions in research and development budgets further promote open innovation</a:t>
            </a:r>
          </a:p>
          <a:p>
            <a:pPr>
              <a:buClr>
                <a:schemeClr val="accent1">
                  <a:lumMod val="75000"/>
                </a:schemeClr>
              </a:buClr>
              <a:buFont typeface="Wingdings" panose="05000000000000000000" pitchFamily="2" charset="2"/>
              <a:buChar char="ü"/>
            </a:pPr>
            <a:r>
              <a:rPr lang="en-US" dirty="0">
                <a:latin typeface="Calibri" panose="020F0502020204030204" pitchFamily="34" charset="0"/>
                <a:cs typeface="Calibri" panose="020F0502020204030204" pitchFamily="34" charset="0"/>
              </a:rPr>
              <a:t>Division of </a:t>
            </a:r>
            <a:r>
              <a:rPr lang="en-AU" dirty="0">
                <a:latin typeface="Calibri" panose="020F0502020204030204" pitchFamily="34" charset="0"/>
                <a:cs typeface="Calibri" panose="020F0502020204030204" pitchFamily="34" charset="0"/>
              </a:rPr>
              <a:t>labour</a:t>
            </a:r>
            <a:r>
              <a:rPr lang="en-US" dirty="0">
                <a:latin typeface="Calibri" panose="020F0502020204030204" pitchFamily="34" charset="0"/>
                <a:cs typeface="Calibri" panose="020F0502020204030204" pitchFamily="34" charset="0"/>
              </a:rPr>
              <a:t> reduces the development time of innovations and their cost</a:t>
            </a:r>
          </a:p>
          <a:p>
            <a:pPr>
              <a:buClr>
                <a:schemeClr val="accent1">
                  <a:lumMod val="75000"/>
                </a:schemeClr>
              </a:buClr>
              <a:buFont typeface="Wingdings" panose="05000000000000000000" pitchFamily="2" charset="2"/>
              <a:buChar char="ü"/>
            </a:pPr>
            <a:endParaRPr lang="en-AU" dirty="0">
              <a:latin typeface="Calibri" panose="020F0502020204030204" pitchFamily="34" charset="0"/>
              <a:cs typeface="Calibri" panose="020F0502020204030204" pitchFamily="34" charset="0"/>
            </a:endParaRPr>
          </a:p>
        </p:txBody>
      </p:sp>
      <p:pic>
        <p:nvPicPr>
          <p:cNvPr id="1026" name="Picture 2" descr="New Product Time-to-Market - Kaufman Global">
            <a:extLst>
              <a:ext uri="{FF2B5EF4-FFF2-40B4-BE49-F238E27FC236}">
                <a16:creationId xmlns:a16="http://schemas.microsoft.com/office/drawing/2014/main" id="{1D5561BA-4485-4B7A-807A-7C356D5797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601" y="3929820"/>
            <a:ext cx="2410897" cy="241089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4">
            <a:extLst>
              <a:ext uri="{FF2B5EF4-FFF2-40B4-BE49-F238E27FC236}">
                <a16:creationId xmlns:a16="http://schemas.microsoft.com/office/drawing/2014/main" id="{D337915B-84C4-4A53-AEF5-88628C5191C2}"/>
              </a:ext>
            </a:extLst>
          </p:cNvPr>
          <p:cNvSpPr txBox="1">
            <a:spLocks/>
          </p:cNvSpPr>
          <p:nvPr/>
        </p:nvSpPr>
        <p:spPr>
          <a:xfrm>
            <a:off x="8014801" y="1333403"/>
            <a:ext cx="3393598" cy="639762"/>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Novelty level: increase of the new-to-market</a:t>
            </a:r>
          </a:p>
        </p:txBody>
      </p:sp>
      <p:sp>
        <p:nvSpPr>
          <p:cNvPr id="11" name="Content Placeholder 5">
            <a:extLst>
              <a:ext uri="{FF2B5EF4-FFF2-40B4-BE49-F238E27FC236}">
                <a16:creationId xmlns:a16="http://schemas.microsoft.com/office/drawing/2014/main" id="{A5D04147-46E1-4098-B9E3-6A0029CAC4E2}"/>
              </a:ext>
            </a:extLst>
          </p:cNvPr>
          <p:cNvSpPr txBox="1">
            <a:spLocks/>
          </p:cNvSpPr>
          <p:nvPr/>
        </p:nvSpPr>
        <p:spPr>
          <a:xfrm>
            <a:off x="8014801" y="2102317"/>
            <a:ext cx="3393598" cy="36288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a:buClr>
                <a:schemeClr val="accent1">
                  <a:lumMod val="75000"/>
                </a:schemeClr>
              </a:buClr>
              <a:buFont typeface="Wingdings" panose="05000000000000000000" pitchFamily="2" charset="2"/>
              <a:buChar char="ü"/>
            </a:pPr>
            <a:r>
              <a:rPr lang="en-US" dirty="0"/>
              <a:t>Perceived novelty of an innovation for the consumer</a:t>
            </a:r>
          </a:p>
          <a:p>
            <a:pPr>
              <a:buClr>
                <a:schemeClr val="accent1">
                  <a:lumMod val="75000"/>
                </a:schemeClr>
              </a:buClr>
              <a:buFont typeface="Wingdings" panose="05000000000000000000" pitchFamily="2" charset="2"/>
              <a:buChar char="ü"/>
            </a:pPr>
            <a:r>
              <a:rPr lang="en-US" dirty="0"/>
              <a:t>Involving users and other external innovation partners, open up new functionalities and create new markets</a:t>
            </a:r>
            <a:endParaRPr lang="en-AU"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89978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10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2000"/>
                                        <p:tgtEl>
                                          <p:spTgt spid="5">
                                            <p:txEl>
                                              <p:pRg st="0" end="0"/>
                                            </p:txEl>
                                          </p:spTgt>
                                        </p:tgtEl>
                                      </p:cBhvr>
                                    </p:animEffect>
                                  </p:childTnLst>
                                </p:cTn>
                              </p:par>
                              <p:par>
                                <p:cTn id="8" presetID="9" presetClass="entr" presetSubtype="0" fill="hold" nodeType="withEffect">
                                  <p:stCondLst>
                                    <p:cond delay="1000"/>
                                  </p:stCondLst>
                                  <p:childTnLst>
                                    <p:set>
                                      <p:cBhvr>
                                        <p:cTn id="9" dur="1" fill="hold">
                                          <p:stCondLst>
                                            <p:cond delay="0"/>
                                          </p:stCondLst>
                                        </p:cTn>
                                        <p:tgtEl>
                                          <p:spTgt spid="1026"/>
                                        </p:tgtEl>
                                        <p:attrNameLst>
                                          <p:attrName>style.visibility</p:attrName>
                                        </p:attrNameLst>
                                      </p:cBhvr>
                                      <p:to>
                                        <p:strVal val="visible"/>
                                      </p:to>
                                    </p:set>
                                    <p:animEffect transition="in" filter="dissolve">
                                      <p:cBhvr>
                                        <p:cTn id="10" dur="2000"/>
                                        <p:tgtEl>
                                          <p:spTgt spid="1026"/>
                                        </p:tgtEl>
                                      </p:cBhvr>
                                    </p:animEffect>
                                  </p:childTnLst>
                                </p:cTn>
                              </p:par>
                            </p:childTnLst>
                          </p:cTn>
                        </p:par>
                        <p:par>
                          <p:cTn id="11" fill="hold">
                            <p:stCondLst>
                              <p:cond delay="3000"/>
                            </p:stCondLst>
                            <p:childTnLst>
                              <p:par>
                                <p:cTn id="12" presetID="9" presetClass="entr" presetSubtype="0" fill="hold" grpId="0" nodeType="afterEffect">
                                  <p:stCondLst>
                                    <p:cond delay="200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dissolve">
                                      <p:cBhvr>
                                        <p:cTn id="14" dur="1000"/>
                                        <p:tgtEl>
                                          <p:spTgt spid="6">
                                            <p:txEl>
                                              <p:pRg st="0" end="0"/>
                                            </p:txEl>
                                          </p:spTgt>
                                        </p:tgtEl>
                                      </p:cBhvr>
                                    </p:animEffect>
                                  </p:childTnLst>
                                </p:cTn>
                              </p:par>
                            </p:childTnLst>
                          </p:cTn>
                        </p:par>
                        <p:par>
                          <p:cTn id="15" fill="hold">
                            <p:stCondLst>
                              <p:cond delay="6000"/>
                            </p:stCondLst>
                            <p:childTnLst>
                              <p:par>
                                <p:cTn id="16" presetID="9" presetClass="entr" presetSubtype="0" fill="hold" grpId="0" nodeType="afterEffect">
                                  <p:stCondLst>
                                    <p:cond delay="150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dissolve">
                                      <p:cBhvr>
                                        <p:cTn id="18" dur="500"/>
                                        <p:tgtEl>
                                          <p:spTgt spid="6">
                                            <p:txEl>
                                              <p:pRg st="1" end="1"/>
                                            </p:txEl>
                                          </p:spTgt>
                                        </p:tgtEl>
                                      </p:cBhvr>
                                    </p:animEffect>
                                  </p:childTnLst>
                                </p:cTn>
                              </p:par>
                            </p:childTnLst>
                          </p:cTn>
                        </p:par>
                        <p:par>
                          <p:cTn id="19" fill="hold">
                            <p:stCondLst>
                              <p:cond delay="8000"/>
                            </p:stCondLst>
                            <p:childTnLst>
                              <p:par>
                                <p:cTn id="20" presetID="9" presetClass="entr" presetSubtype="0" fill="hold" grpId="0" nodeType="afterEffect">
                                  <p:stCondLst>
                                    <p:cond delay="150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dissolve">
                                      <p:cBhvr>
                                        <p:cTn id="22" dur="500"/>
                                        <p:tgtEl>
                                          <p:spTgt spid="6">
                                            <p:txEl>
                                              <p:pRg st="2" end="2"/>
                                            </p:txEl>
                                          </p:spTgt>
                                        </p:tgtEl>
                                      </p:cBhvr>
                                    </p:animEffect>
                                  </p:childTnLst>
                                </p:cTn>
                              </p:par>
                            </p:childTnLst>
                          </p:cTn>
                        </p:par>
                        <p:par>
                          <p:cTn id="23" fill="hold">
                            <p:stCondLst>
                              <p:cond delay="10000"/>
                            </p:stCondLst>
                            <p:childTnLst>
                              <p:par>
                                <p:cTn id="24" presetID="9" presetClass="entr" presetSubtype="0" fill="hold" grpId="0" nodeType="afterEffect">
                                  <p:stCondLst>
                                    <p:cond delay="2500"/>
                                  </p:stCondLst>
                                  <p:childTnLst>
                                    <p:set>
                                      <p:cBhvr>
                                        <p:cTn id="25" dur="1" fill="hold">
                                          <p:stCondLst>
                                            <p:cond delay="0"/>
                                          </p:stCondLst>
                                        </p:cTn>
                                        <p:tgtEl>
                                          <p:spTgt spid="8"/>
                                        </p:tgtEl>
                                        <p:attrNameLst>
                                          <p:attrName>style.visibility</p:attrName>
                                        </p:attrNameLst>
                                      </p:cBhvr>
                                      <p:to>
                                        <p:strVal val="visible"/>
                                      </p:to>
                                    </p:set>
                                    <p:animEffect transition="in" filter="dissolve">
                                      <p:cBhvr>
                                        <p:cTn id="26" dur="2000"/>
                                        <p:tgtEl>
                                          <p:spTgt spid="8"/>
                                        </p:tgtEl>
                                      </p:cBhvr>
                                    </p:animEffect>
                                  </p:childTnLst>
                                </p:cTn>
                              </p:par>
                            </p:childTnLst>
                          </p:cTn>
                        </p:par>
                        <p:par>
                          <p:cTn id="27" fill="hold">
                            <p:stCondLst>
                              <p:cond delay="14500"/>
                            </p:stCondLst>
                            <p:childTnLst>
                              <p:par>
                                <p:cTn id="28" presetID="9" presetClass="entr" presetSubtype="0" fill="hold" nodeType="afterEffect">
                                  <p:stCondLst>
                                    <p:cond delay="250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dissolve">
                                      <p:cBhvr>
                                        <p:cTn id="30" dur="1000"/>
                                        <p:tgtEl>
                                          <p:spTgt spid="9">
                                            <p:txEl>
                                              <p:pRg st="0" end="0"/>
                                            </p:txEl>
                                          </p:spTgt>
                                        </p:tgtEl>
                                      </p:cBhvr>
                                    </p:animEffect>
                                  </p:childTnLst>
                                </p:cTn>
                              </p:par>
                            </p:childTnLst>
                          </p:cTn>
                        </p:par>
                        <p:par>
                          <p:cTn id="31" fill="hold">
                            <p:stCondLst>
                              <p:cond delay="18000"/>
                            </p:stCondLst>
                            <p:childTnLst>
                              <p:par>
                                <p:cTn id="32" presetID="9" presetClass="entr" presetSubtype="0" fill="hold" nodeType="afterEffect">
                                  <p:stCondLst>
                                    <p:cond delay="2500"/>
                                  </p:stCondLst>
                                  <p:childTnLst>
                                    <p:set>
                                      <p:cBhvr>
                                        <p:cTn id="33" dur="1" fill="hold">
                                          <p:stCondLst>
                                            <p:cond delay="0"/>
                                          </p:stCondLst>
                                        </p:cTn>
                                        <p:tgtEl>
                                          <p:spTgt spid="9">
                                            <p:txEl>
                                              <p:pRg st="1" end="1"/>
                                            </p:txEl>
                                          </p:spTgt>
                                        </p:tgtEl>
                                        <p:attrNameLst>
                                          <p:attrName>style.visibility</p:attrName>
                                        </p:attrNameLst>
                                      </p:cBhvr>
                                      <p:to>
                                        <p:strVal val="visible"/>
                                      </p:to>
                                    </p:set>
                                    <p:animEffect transition="in" filter="dissolve">
                                      <p:cBhvr>
                                        <p:cTn id="34" dur="1000"/>
                                        <p:tgtEl>
                                          <p:spTgt spid="9">
                                            <p:txEl>
                                              <p:pRg st="1" end="1"/>
                                            </p:txEl>
                                          </p:spTgt>
                                        </p:tgtEl>
                                      </p:cBhvr>
                                    </p:animEffect>
                                  </p:childTnLst>
                                </p:cTn>
                              </p:par>
                            </p:childTnLst>
                          </p:cTn>
                        </p:par>
                        <p:par>
                          <p:cTn id="35" fill="hold">
                            <p:stCondLst>
                              <p:cond delay="21500"/>
                            </p:stCondLst>
                            <p:childTnLst>
                              <p:par>
                                <p:cTn id="36" presetID="9" presetClass="entr" presetSubtype="0" fill="hold" grpId="0" nodeType="afterEffect">
                                  <p:stCondLst>
                                    <p:cond delay="2500"/>
                                  </p:stCondLst>
                                  <p:childTnLst>
                                    <p:set>
                                      <p:cBhvr>
                                        <p:cTn id="37" dur="1" fill="hold">
                                          <p:stCondLst>
                                            <p:cond delay="0"/>
                                          </p:stCondLst>
                                        </p:cTn>
                                        <p:tgtEl>
                                          <p:spTgt spid="10"/>
                                        </p:tgtEl>
                                        <p:attrNameLst>
                                          <p:attrName>style.visibility</p:attrName>
                                        </p:attrNameLst>
                                      </p:cBhvr>
                                      <p:to>
                                        <p:strVal val="visible"/>
                                      </p:to>
                                    </p:set>
                                    <p:animEffect transition="in" filter="dissolve">
                                      <p:cBhvr>
                                        <p:cTn id="38" dur="2000"/>
                                        <p:tgtEl>
                                          <p:spTgt spid="10"/>
                                        </p:tgtEl>
                                      </p:cBhvr>
                                    </p:animEffect>
                                  </p:childTnLst>
                                </p:cTn>
                              </p:par>
                            </p:childTnLst>
                          </p:cTn>
                        </p:par>
                        <p:par>
                          <p:cTn id="39" fill="hold">
                            <p:stCondLst>
                              <p:cond delay="26000"/>
                            </p:stCondLst>
                            <p:childTnLst>
                              <p:par>
                                <p:cTn id="40" presetID="9" presetClass="entr" presetSubtype="0" fill="hold" nodeType="afterEffect">
                                  <p:stCondLst>
                                    <p:cond delay="300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dissolve">
                                      <p:cBhvr>
                                        <p:cTn id="42" dur="1000"/>
                                        <p:tgtEl>
                                          <p:spTgt spid="11">
                                            <p:txEl>
                                              <p:pRg st="0" end="0"/>
                                            </p:txEl>
                                          </p:spTgt>
                                        </p:tgtEl>
                                      </p:cBhvr>
                                    </p:animEffect>
                                  </p:childTnLst>
                                </p:cTn>
                              </p:par>
                            </p:childTnLst>
                          </p:cTn>
                        </p:par>
                        <p:par>
                          <p:cTn id="43" fill="hold">
                            <p:stCondLst>
                              <p:cond delay="30000"/>
                            </p:stCondLst>
                            <p:childTnLst>
                              <p:par>
                                <p:cTn id="44" presetID="9" presetClass="entr" presetSubtype="0" fill="hold" nodeType="afterEffect">
                                  <p:stCondLst>
                                    <p:cond delay="3000"/>
                                  </p:stCondLst>
                                  <p:childTnLst>
                                    <p:set>
                                      <p:cBhvr>
                                        <p:cTn id="45" dur="1" fill="hold">
                                          <p:stCondLst>
                                            <p:cond delay="0"/>
                                          </p:stCondLst>
                                        </p:cTn>
                                        <p:tgtEl>
                                          <p:spTgt spid="11">
                                            <p:txEl>
                                              <p:pRg st="1" end="1"/>
                                            </p:txEl>
                                          </p:spTgt>
                                        </p:tgtEl>
                                        <p:attrNameLst>
                                          <p:attrName>style.visibility</p:attrName>
                                        </p:attrNameLst>
                                      </p:cBhvr>
                                      <p:to>
                                        <p:strVal val="visible"/>
                                      </p:to>
                                    </p:set>
                                    <p:animEffect transition="in" filter="dissolve">
                                      <p:cBhvr>
                                        <p:cTn id="46" dur="10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uiExpand="1" build="p"/>
      <p:bldP spid="8"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CB12DEB-053C-4989-B907-A582D1ED37EF}"/>
              </a:ext>
            </a:extLst>
          </p:cNvPr>
          <p:cNvSpPr>
            <a:spLocks noGrp="1"/>
          </p:cNvSpPr>
          <p:nvPr>
            <p:ph type="body" idx="1"/>
          </p:nvPr>
        </p:nvSpPr>
        <p:spPr>
          <a:xfrm>
            <a:off x="609601" y="1338496"/>
            <a:ext cx="3485600" cy="639762"/>
          </a:xfrm>
        </p:spPr>
        <p:txBody>
          <a:bodyPr anchor="ctr"/>
          <a:lstStyle/>
          <a:p>
            <a:r>
              <a:rPr lang="en-AU" dirty="0"/>
              <a:t>Risk minimisation: increase the fit-to-market</a:t>
            </a:r>
          </a:p>
        </p:txBody>
      </p:sp>
      <p:sp>
        <p:nvSpPr>
          <p:cNvPr id="6" name="Content Placeholder 5">
            <a:extLst>
              <a:ext uri="{FF2B5EF4-FFF2-40B4-BE49-F238E27FC236}">
                <a16:creationId xmlns:a16="http://schemas.microsoft.com/office/drawing/2014/main" id="{8AC6D485-BF5D-4950-B0D9-C33ED2C0C39F}"/>
              </a:ext>
            </a:extLst>
          </p:cNvPr>
          <p:cNvSpPr>
            <a:spLocks noGrp="1"/>
          </p:cNvSpPr>
          <p:nvPr>
            <p:ph sz="half" idx="2"/>
          </p:nvPr>
        </p:nvSpPr>
        <p:spPr>
          <a:xfrm>
            <a:off x="609601" y="2102316"/>
            <a:ext cx="3567598" cy="4276883"/>
          </a:xfrm>
        </p:spPr>
        <p:txBody>
          <a:bodyPr/>
          <a:lstStyle/>
          <a:p>
            <a:pPr>
              <a:buClr>
                <a:schemeClr val="accent1">
                  <a:lumMod val="75000"/>
                </a:schemeClr>
              </a:buClr>
              <a:buFont typeface="Wingdings" panose="05000000000000000000" pitchFamily="2" charset="2"/>
              <a:buChar char="ü"/>
            </a:pPr>
            <a:r>
              <a:rPr lang="en-AU" dirty="0"/>
              <a:t>High level of fit-to-market requires product or service offering that satisfies the needs of customers</a:t>
            </a:r>
          </a:p>
          <a:p>
            <a:pPr>
              <a:buClr>
                <a:schemeClr val="accent1">
                  <a:lumMod val="75000"/>
                </a:schemeClr>
              </a:buClr>
              <a:buFont typeface="Wingdings" panose="05000000000000000000" pitchFamily="2" charset="2"/>
              <a:buChar char="ü"/>
            </a:pPr>
            <a:r>
              <a:rPr lang="en-AU" dirty="0"/>
              <a:t>Integrating innovative customers can:</a:t>
            </a:r>
          </a:p>
          <a:p>
            <a:pPr lvl="1">
              <a:buClr>
                <a:schemeClr val="accent1">
                  <a:lumMod val="75000"/>
                </a:schemeClr>
              </a:buClr>
              <a:buFont typeface="Wingdings" panose="05000000000000000000" pitchFamily="2" charset="2"/>
              <a:buChar char="ü"/>
            </a:pPr>
            <a:r>
              <a:rPr lang="en-AU" dirty="0"/>
              <a:t>increase </a:t>
            </a:r>
            <a:r>
              <a:rPr lang="en-US" dirty="0"/>
              <a:t>market acceptance </a:t>
            </a:r>
          </a:p>
          <a:p>
            <a:pPr lvl="1">
              <a:buClr>
                <a:schemeClr val="accent1">
                  <a:lumMod val="75000"/>
                </a:schemeClr>
              </a:buClr>
              <a:buFont typeface="Wingdings" panose="05000000000000000000" pitchFamily="2" charset="2"/>
              <a:buChar char="ü"/>
            </a:pPr>
            <a:r>
              <a:rPr lang="en-US" dirty="0"/>
              <a:t>significantly reduced the risk of undesirable developments</a:t>
            </a:r>
            <a:endParaRPr lang="en-AU" dirty="0">
              <a:latin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C11C0732-2CAD-4E7F-807A-D58EF1BCEE73}"/>
              </a:ext>
            </a:extLst>
          </p:cNvPr>
          <p:cNvSpPr txBox="1">
            <a:spLocks/>
          </p:cNvSpPr>
          <p:nvPr/>
        </p:nvSpPr>
        <p:spPr>
          <a:xfrm>
            <a:off x="609600" y="237060"/>
            <a:ext cx="9448800" cy="939800"/>
          </a:xfrm>
          <a:prstGeom prst="rect">
            <a:avLst/>
          </a:prstGeom>
        </p:spPr>
        <p:txBody>
          <a:bodyPr anchor="ctr"/>
          <a:lstStyle>
            <a:lvl1pPr algn="l" defTabSz="914400" rtl="0" eaLnBrk="1" latinLnBrk="0" hangingPunct="1">
              <a:lnSpc>
                <a:spcPct val="90000"/>
              </a:lnSpc>
              <a:spcBef>
                <a:spcPct val="0"/>
              </a:spcBef>
              <a:buNone/>
              <a:defRPr sz="3200" kern="1200">
                <a:solidFill>
                  <a:srgbClr val="FFFFF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4400" b="1" i="0" u="none" strike="noStrike" kern="1200" cap="none" spc="0" normalizeH="0" baseline="0" noProof="0" dirty="0">
                <a:ln>
                  <a:noFill/>
                </a:ln>
                <a:solidFill>
                  <a:schemeClr val="accent1">
                    <a:lumMod val="75000"/>
                  </a:schemeClr>
                </a:solidFill>
                <a:effectLst/>
                <a:uLnTx/>
                <a:uFillTx/>
                <a:ea typeface="+mj-ea"/>
                <a:cs typeface="Calibri" pitchFamily="34" charset="0"/>
              </a:rPr>
              <a:t>Drivers of Open Innovation</a:t>
            </a:r>
            <a:endParaRPr kumimoji="0" lang="en-AU" sz="4400" b="0" i="0" u="none" strike="noStrike" kern="1200" cap="none" spc="0" normalizeH="0" baseline="0" noProof="0" dirty="0">
              <a:ln>
                <a:noFill/>
              </a:ln>
              <a:solidFill>
                <a:schemeClr val="accent1">
                  <a:lumMod val="75000"/>
                </a:schemeClr>
              </a:solidFill>
              <a:effectLst/>
              <a:uLnTx/>
              <a:uFillTx/>
              <a:ea typeface="+mj-ea"/>
            </a:endParaRPr>
          </a:p>
        </p:txBody>
      </p:sp>
      <p:sp>
        <p:nvSpPr>
          <p:cNvPr id="8" name="Text Placeholder 4">
            <a:extLst>
              <a:ext uri="{FF2B5EF4-FFF2-40B4-BE49-F238E27FC236}">
                <a16:creationId xmlns:a16="http://schemas.microsoft.com/office/drawing/2014/main" id="{098F0411-1AB7-475F-8B24-E433B9B6F43C}"/>
              </a:ext>
            </a:extLst>
          </p:cNvPr>
          <p:cNvSpPr txBox="1">
            <a:spLocks/>
          </p:cNvSpPr>
          <p:nvPr/>
        </p:nvSpPr>
        <p:spPr>
          <a:xfrm>
            <a:off x="4177198" y="1333403"/>
            <a:ext cx="3771601" cy="639762"/>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Linking of knowledge: Greater idea and knowledge base</a:t>
            </a:r>
          </a:p>
        </p:txBody>
      </p:sp>
      <p:sp>
        <p:nvSpPr>
          <p:cNvPr id="9" name="Content Placeholder 5">
            <a:extLst>
              <a:ext uri="{FF2B5EF4-FFF2-40B4-BE49-F238E27FC236}">
                <a16:creationId xmlns:a16="http://schemas.microsoft.com/office/drawing/2014/main" id="{E9DE7462-A9B8-4724-90E8-4907AC8285BB}"/>
              </a:ext>
            </a:extLst>
          </p:cNvPr>
          <p:cNvSpPr txBox="1">
            <a:spLocks/>
          </p:cNvSpPr>
          <p:nvPr/>
        </p:nvSpPr>
        <p:spPr>
          <a:xfrm>
            <a:off x="4177198" y="2102316"/>
            <a:ext cx="3771601" cy="46224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a:buClr>
                <a:schemeClr val="accent1">
                  <a:lumMod val="75000"/>
                </a:schemeClr>
              </a:buClr>
              <a:buFont typeface="Wingdings" panose="05000000000000000000" pitchFamily="2" charset="2"/>
              <a:buChar char="ü"/>
            </a:pPr>
            <a:r>
              <a:rPr lang="en-US" dirty="0"/>
              <a:t>External and internal sources of ideas and knowledge can be tapped and used </a:t>
            </a:r>
          </a:p>
          <a:p>
            <a:pPr>
              <a:buClr>
                <a:schemeClr val="accent1">
                  <a:lumMod val="75000"/>
                </a:schemeClr>
              </a:buClr>
              <a:buFont typeface="Wingdings" panose="05000000000000000000" pitchFamily="2" charset="2"/>
              <a:buChar char="ü"/>
            </a:pPr>
            <a:r>
              <a:rPr lang="en-US" dirty="0"/>
              <a:t>Crowdsourcing is an excellent platform</a:t>
            </a:r>
          </a:p>
          <a:p>
            <a:pPr>
              <a:buClr>
                <a:schemeClr val="accent1">
                  <a:lumMod val="75000"/>
                </a:schemeClr>
              </a:buClr>
              <a:buFont typeface="Wingdings" panose="05000000000000000000" pitchFamily="2" charset="2"/>
              <a:buChar char="ü"/>
            </a:pPr>
            <a:r>
              <a:rPr lang="en-US" dirty="0"/>
              <a:t>Fiat Brazil developed a collaborative platform that combines crowdsourcing and open innovation to develop a "futuristic concept car" called Fiat Mio. </a:t>
            </a:r>
          </a:p>
          <a:p>
            <a:pPr>
              <a:buClr>
                <a:schemeClr val="accent1">
                  <a:lumMod val="75000"/>
                </a:schemeClr>
              </a:buClr>
              <a:buFont typeface="Wingdings" panose="05000000000000000000" pitchFamily="2" charset="2"/>
              <a:buChar char="ü"/>
            </a:pPr>
            <a:endParaRPr lang="en-AU" dirty="0">
              <a:latin typeface="Calibri" panose="020F0502020204030204" pitchFamily="34" charset="0"/>
              <a:cs typeface="Calibri" panose="020F0502020204030204" pitchFamily="34" charset="0"/>
            </a:endParaRPr>
          </a:p>
        </p:txBody>
      </p:sp>
      <p:sp>
        <p:nvSpPr>
          <p:cNvPr id="10" name="Text Placeholder 4">
            <a:extLst>
              <a:ext uri="{FF2B5EF4-FFF2-40B4-BE49-F238E27FC236}">
                <a16:creationId xmlns:a16="http://schemas.microsoft.com/office/drawing/2014/main" id="{D337915B-84C4-4A53-AEF5-88628C5191C2}"/>
              </a:ext>
            </a:extLst>
          </p:cNvPr>
          <p:cNvSpPr txBox="1">
            <a:spLocks/>
          </p:cNvSpPr>
          <p:nvPr/>
        </p:nvSpPr>
        <p:spPr>
          <a:xfrm>
            <a:off x="8014801" y="1333403"/>
            <a:ext cx="3393598" cy="639762"/>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Novelty level: increase of the new-to-market</a:t>
            </a:r>
          </a:p>
        </p:txBody>
      </p:sp>
      <p:sp>
        <p:nvSpPr>
          <p:cNvPr id="11" name="Content Placeholder 5">
            <a:extLst>
              <a:ext uri="{FF2B5EF4-FFF2-40B4-BE49-F238E27FC236}">
                <a16:creationId xmlns:a16="http://schemas.microsoft.com/office/drawing/2014/main" id="{A5D04147-46E1-4098-B9E3-6A0029CAC4E2}"/>
              </a:ext>
            </a:extLst>
          </p:cNvPr>
          <p:cNvSpPr txBox="1">
            <a:spLocks/>
          </p:cNvSpPr>
          <p:nvPr/>
        </p:nvSpPr>
        <p:spPr>
          <a:xfrm>
            <a:off x="8014801" y="2102317"/>
            <a:ext cx="3393598" cy="36288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a:buClr>
                <a:schemeClr val="accent1">
                  <a:lumMod val="75000"/>
                </a:schemeClr>
              </a:buClr>
              <a:buFont typeface="Wingdings" panose="05000000000000000000" pitchFamily="2" charset="2"/>
              <a:buChar char="ü"/>
            </a:pPr>
            <a:r>
              <a:rPr lang="en-US" dirty="0"/>
              <a:t>Perceived novelty of an innovation for the consumer</a:t>
            </a:r>
          </a:p>
          <a:p>
            <a:pPr>
              <a:buClr>
                <a:schemeClr val="accent1">
                  <a:lumMod val="75000"/>
                </a:schemeClr>
              </a:buClr>
              <a:buFont typeface="Wingdings" panose="05000000000000000000" pitchFamily="2" charset="2"/>
              <a:buChar char="ü"/>
            </a:pPr>
            <a:r>
              <a:rPr lang="en-US" dirty="0"/>
              <a:t>Involving users and other external innovation partners, open up new functionalities and create new markets</a:t>
            </a:r>
            <a:endParaRPr lang="en-AU"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22930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10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2000"/>
                                        <p:tgtEl>
                                          <p:spTgt spid="5">
                                            <p:txEl>
                                              <p:pRg st="0" end="0"/>
                                            </p:txEl>
                                          </p:spTgt>
                                        </p:tgtEl>
                                      </p:cBhvr>
                                    </p:animEffect>
                                  </p:childTnLst>
                                </p:cTn>
                              </p:par>
                            </p:childTnLst>
                          </p:cTn>
                        </p:par>
                        <p:par>
                          <p:cTn id="8" fill="hold">
                            <p:stCondLst>
                              <p:cond delay="3000"/>
                            </p:stCondLst>
                            <p:childTnLst>
                              <p:par>
                                <p:cTn id="9" presetID="9" presetClass="entr" presetSubtype="0" fill="hold" grpId="0" nodeType="afterEffect">
                                  <p:stCondLst>
                                    <p:cond delay="200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dissolve">
                                      <p:cBhvr>
                                        <p:cTn id="11" dur="500"/>
                                        <p:tgtEl>
                                          <p:spTgt spid="6">
                                            <p:txEl>
                                              <p:pRg st="0" end="0"/>
                                            </p:txEl>
                                          </p:spTgt>
                                        </p:tgtEl>
                                      </p:cBhvr>
                                    </p:animEffect>
                                  </p:childTnLst>
                                </p:cTn>
                              </p:par>
                            </p:childTnLst>
                          </p:cTn>
                        </p:par>
                        <p:par>
                          <p:cTn id="12" fill="hold">
                            <p:stCondLst>
                              <p:cond delay="5500"/>
                            </p:stCondLst>
                            <p:childTnLst>
                              <p:par>
                                <p:cTn id="13" presetID="9" presetClass="entr" presetSubtype="0" fill="hold" grpId="0" nodeType="afterEffect">
                                  <p:stCondLst>
                                    <p:cond delay="250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dissolve">
                                      <p:cBhvr>
                                        <p:cTn id="15" dur="500"/>
                                        <p:tgtEl>
                                          <p:spTgt spid="6">
                                            <p:txEl>
                                              <p:pRg st="1" end="1"/>
                                            </p:txEl>
                                          </p:spTgt>
                                        </p:tgtEl>
                                      </p:cBhvr>
                                    </p:animEffect>
                                  </p:childTnLst>
                                </p:cTn>
                              </p:par>
                            </p:childTnLst>
                          </p:cTn>
                        </p:par>
                        <p:par>
                          <p:cTn id="16" fill="hold">
                            <p:stCondLst>
                              <p:cond delay="8500"/>
                            </p:stCondLst>
                            <p:childTnLst>
                              <p:par>
                                <p:cTn id="17" presetID="9" presetClass="entr" presetSubtype="0" fill="hold" grpId="0" nodeType="afterEffect">
                                  <p:stCondLst>
                                    <p:cond delay="150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dissolve">
                                      <p:cBhvr>
                                        <p:cTn id="19" dur="500"/>
                                        <p:tgtEl>
                                          <p:spTgt spid="6">
                                            <p:txEl>
                                              <p:pRg st="2" end="2"/>
                                            </p:txEl>
                                          </p:spTgt>
                                        </p:tgtEl>
                                      </p:cBhvr>
                                    </p:animEffect>
                                  </p:childTnLst>
                                </p:cTn>
                              </p:par>
                            </p:childTnLst>
                          </p:cTn>
                        </p:par>
                        <p:par>
                          <p:cTn id="20" fill="hold">
                            <p:stCondLst>
                              <p:cond delay="10500"/>
                            </p:stCondLst>
                            <p:childTnLst>
                              <p:par>
                                <p:cTn id="21" presetID="9" presetClass="entr" presetSubtype="0" fill="hold" grpId="0" nodeType="afterEffect">
                                  <p:stCondLst>
                                    <p:cond delay="1500"/>
                                  </p:stCondLst>
                                  <p:childTnLst>
                                    <p:set>
                                      <p:cBhvr>
                                        <p:cTn id="22" dur="1" fill="hold">
                                          <p:stCondLst>
                                            <p:cond delay="0"/>
                                          </p:stCondLst>
                                        </p:cTn>
                                        <p:tgtEl>
                                          <p:spTgt spid="6">
                                            <p:txEl>
                                              <p:pRg st="3" end="3"/>
                                            </p:txEl>
                                          </p:spTgt>
                                        </p:tgtEl>
                                        <p:attrNameLst>
                                          <p:attrName>style.visibility</p:attrName>
                                        </p:attrNameLst>
                                      </p:cBhvr>
                                      <p:to>
                                        <p:strVal val="visible"/>
                                      </p:to>
                                    </p:set>
                                    <p:animEffect transition="in" filter="dissolve">
                                      <p:cBhvr>
                                        <p:cTn id="23" dur="500"/>
                                        <p:tgtEl>
                                          <p:spTgt spid="6">
                                            <p:txEl>
                                              <p:pRg st="3" end="3"/>
                                            </p:txEl>
                                          </p:spTgt>
                                        </p:tgtEl>
                                      </p:cBhvr>
                                    </p:animEffect>
                                  </p:childTnLst>
                                </p:cTn>
                              </p:par>
                            </p:childTnLst>
                          </p:cTn>
                        </p:par>
                        <p:par>
                          <p:cTn id="24" fill="hold">
                            <p:stCondLst>
                              <p:cond delay="12500"/>
                            </p:stCondLst>
                            <p:childTnLst>
                              <p:par>
                                <p:cTn id="25" presetID="9" presetClass="entr" presetSubtype="0" fill="hold" grpId="0" nodeType="afterEffect">
                                  <p:stCondLst>
                                    <p:cond delay="250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2000"/>
                                        <p:tgtEl>
                                          <p:spTgt spid="8"/>
                                        </p:tgtEl>
                                      </p:cBhvr>
                                    </p:animEffect>
                                  </p:childTnLst>
                                </p:cTn>
                              </p:par>
                            </p:childTnLst>
                          </p:cTn>
                        </p:par>
                        <p:par>
                          <p:cTn id="28" fill="hold">
                            <p:stCondLst>
                              <p:cond delay="17000"/>
                            </p:stCondLst>
                            <p:childTnLst>
                              <p:par>
                                <p:cTn id="29" presetID="9" presetClass="entr" presetSubtype="0" fill="hold" nodeType="afterEffect">
                                  <p:stCondLst>
                                    <p:cond delay="250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dissolve">
                                      <p:cBhvr>
                                        <p:cTn id="31" dur="1000"/>
                                        <p:tgtEl>
                                          <p:spTgt spid="9">
                                            <p:txEl>
                                              <p:pRg st="0" end="0"/>
                                            </p:txEl>
                                          </p:spTgt>
                                        </p:tgtEl>
                                      </p:cBhvr>
                                    </p:animEffect>
                                  </p:childTnLst>
                                </p:cTn>
                              </p:par>
                            </p:childTnLst>
                          </p:cTn>
                        </p:par>
                        <p:par>
                          <p:cTn id="32" fill="hold">
                            <p:stCondLst>
                              <p:cond delay="20500"/>
                            </p:stCondLst>
                            <p:childTnLst>
                              <p:par>
                                <p:cTn id="33" presetID="9" presetClass="entr" presetSubtype="0" fill="hold" nodeType="afterEffect">
                                  <p:stCondLst>
                                    <p:cond delay="2500"/>
                                  </p:stCondLst>
                                  <p:childTnLst>
                                    <p:set>
                                      <p:cBhvr>
                                        <p:cTn id="34" dur="1" fill="hold">
                                          <p:stCondLst>
                                            <p:cond delay="0"/>
                                          </p:stCondLst>
                                        </p:cTn>
                                        <p:tgtEl>
                                          <p:spTgt spid="9">
                                            <p:txEl>
                                              <p:pRg st="1" end="1"/>
                                            </p:txEl>
                                          </p:spTgt>
                                        </p:tgtEl>
                                        <p:attrNameLst>
                                          <p:attrName>style.visibility</p:attrName>
                                        </p:attrNameLst>
                                      </p:cBhvr>
                                      <p:to>
                                        <p:strVal val="visible"/>
                                      </p:to>
                                    </p:set>
                                    <p:animEffect transition="in" filter="dissolve">
                                      <p:cBhvr>
                                        <p:cTn id="35" dur="1000"/>
                                        <p:tgtEl>
                                          <p:spTgt spid="9">
                                            <p:txEl>
                                              <p:pRg st="1" end="1"/>
                                            </p:txEl>
                                          </p:spTgt>
                                        </p:tgtEl>
                                      </p:cBhvr>
                                    </p:animEffect>
                                  </p:childTnLst>
                                </p:cTn>
                              </p:par>
                            </p:childTnLst>
                          </p:cTn>
                        </p:par>
                        <p:par>
                          <p:cTn id="36" fill="hold">
                            <p:stCondLst>
                              <p:cond delay="24000"/>
                            </p:stCondLst>
                            <p:childTnLst>
                              <p:par>
                                <p:cTn id="37" presetID="9" presetClass="entr" presetSubtype="0" fill="hold" nodeType="afterEffect">
                                  <p:stCondLst>
                                    <p:cond delay="2500"/>
                                  </p:stCondLst>
                                  <p:childTnLst>
                                    <p:set>
                                      <p:cBhvr>
                                        <p:cTn id="38" dur="1" fill="hold">
                                          <p:stCondLst>
                                            <p:cond delay="0"/>
                                          </p:stCondLst>
                                        </p:cTn>
                                        <p:tgtEl>
                                          <p:spTgt spid="9">
                                            <p:txEl>
                                              <p:pRg st="2" end="2"/>
                                            </p:txEl>
                                          </p:spTgt>
                                        </p:tgtEl>
                                        <p:attrNameLst>
                                          <p:attrName>style.visibility</p:attrName>
                                        </p:attrNameLst>
                                      </p:cBhvr>
                                      <p:to>
                                        <p:strVal val="visible"/>
                                      </p:to>
                                    </p:set>
                                    <p:animEffect transition="in" filter="dissolve">
                                      <p:cBhvr>
                                        <p:cTn id="39" dur="1000"/>
                                        <p:tgtEl>
                                          <p:spTgt spid="9">
                                            <p:txEl>
                                              <p:pRg st="2" end="2"/>
                                            </p:txEl>
                                          </p:spTgt>
                                        </p:tgtEl>
                                      </p:cBhvr>
                                    </p:animEffect>
                                  </p:childTnLst>
                                </p:cTn>
                              </p:par>
                            </p:childTnLst>
                          </p:cTn>
                        </p:par>
                        <p:par>
                          <p:cTn id="40" fill="hold">
                            <p:stCondLst>
                              <p:cond delay="27500"/>
                            </p:stCondLst>
                            <p:childTnLst>
                              <p:par>
                                <p:cTn id="41" presetID="9" presetClass="entr" presetSubtype="0" fill="hold" grpId="0" nodeType="afterEffect">
                                  <p:stCondLst>
                                    <p:cond delay="2500"/>
                                  </p:stCondLst>
                                  <p:childTnLst>
                                    <p:set>
                                      <p:cBhvr>
                                        <p:cTn id="42" dur="1" fill="hold">
                                          <p:stCondLst>
                                            <p:cond delay="0"/>
                                          </p:stCondLst>
                                        </p:cTn>
                                        <p:tgtEl>
                                          <p:spTgt spid="10"/>
                                        </p:tgtEl>
                                        <p:attrNameLst>
                                          <p:attrName>style.visibility</p:attrName>
                                        </p:attrNameLst>
                                      </p:cBhvr>
                                      <p:to>
                                        <p:strVal val="visible"/>
                                      </p:to>
                                    </p:set>
                                    <p:animEffect transition="in" filter="dissolve">
                                      <p:cBhvr>
                                        <p:cTn id="43" dur="2000"/>
                                        <p:tgtEl>
                                          <p:spTgt spid="10"/>
                                        </p:tgtEl>
                                      </p:cBhvr>
                                    </p:animEffect>
                                  </p:childTnLst>
                                </p:cTn>
                              </p:par>
                            </p:childTnLst>
                          </p:cTn>
                        </p:par>
                        <p:par>
                          <p:cTn id="44" fill="hold">
                            <p:stCondLst>
                              <p:cond delay="32000"/>
                            </p:stCondLst>
                            <p:childTnLst>
                              <p:par>
                                <p:cTn id="45" presetID="9" presetClass="entr" presetSubtype="0" fill="hold" nodeType="afterEffect">
                                  <p:stCondLst>
                                    <p:cond delay="3000"/>
                                  </p:stCondLst>
                                  <p:childTnLst>
                                    <p:set>
                                      <p:cBhvr>
                                        <p:cTn id="46" dur="1" fill="hold">
                                          <p:stCondLst>
                                            <p:cond delay="0"/>
                                          </p:stCondLst>
                                        </p:cTn>
                                        <p:tgtEl>
                                          <p:spTgt spid="11">
                                            <p:txEl>
                                              <p:pRg st="0" end="0"/>
                                            </p:txEl>
                                          </p:spTgt>
                                        </p:tgtEl>
                                        <p:attrNameLst>
                                          <p:attrName>style.visibility</p:attrName>
                                        </p:attrNameLst>
                                      </p:cBhvr>
                                      <p:to>
                                        <p:strVal val="visible"/>
                                      </p:to>
                                    </p:set>
                                    <p:animEffect transition="in" filter="dissolve">
                                      <p:cBhvr>
                                        <p:cTn id="47" dur="1000"/>
                                        <p:tgtEl>
                                          <p:spTgt spid="11">
                                            <p:txEl>
                                              <p:pRg st="0" end="0"/>
                                            </p:txEl>
                                          </p:spTgt>
                                        </p:tgtEl>
                                      </p:cBhvr>
                                    </p:animEffect>
                                  </p:childTnLst>
                                </p:cTn>
                              </p:par>
                            </p:childTnLst>
                          </p:cTn>
                        </p:par>
                        <p:par>
                          <p:cTn id="48" fill="hold">
                            <p:stCondLst>
                              <p:cond delay="36000"/>
                            </p:stCondLst>
                            <p:childTnLst>
                              <p:par>
                                <p:cTn id="49" presetID="9" presetClass="entr" presetSubtype="0" fill="hold" nodeType="afterEffect">
                                  <p:stCondLst>
                                    <p:cond delay="3000"/>
                                  </p:stCondLst>
                                  <p:childTnLst>
                                    <p:set>
                                      <p:cBhvr>
                                        <p:cTn id="50" dur="1" fill="hold">
                                          <p:stCondLst>
                                            <p:cond delay="0"/>
                                          </p:stCondLst>
                                        </p:cTn>
                                        <p:tgtEl>
                                          <p:spTgt spid="11">
                                            <p:txEl>
                                              <p:pRg st="1" end="1"/>
                                            </p:txEl>
                                          </p:spTgt>
                                        </p:tgtEl>
                                        <p:attrNameLst>
                                          <p:attrName>style.visibility</p:attrName>
                                        </p:attrNameLst>
                                      </p:cBhvr>
                                      <p:to>
                                        <p:strVal val="visible"/>
                                      </p:to>
                                    </p:set>
                                    <p:animEffect transition="in" filter="dissolve">
                                      <p:cBhvr>
                                        <p:cTn id="51" dur="10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uiExpand="1" build="p"/>
      <p:bldP spid="8"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Model of Closed Innovation</a:t>
            </a:r>
          </a:p>
        </p:txBody>
      </p:sp>
      <p:sp>
        <p:nvSpPr>
          <p:cNvPr id="3" name="2 CuadroTexto"/>
          <p:cNvSpPr txBox="1"/>
          <p:nvPr/>
        </p:nvSpPr>
        <p:spPr>
          <a:xfrm>
            <a:off x="609600" y="6376600"/>
            <a:ext cx="9801255" cy="280759"/>
          </a:xfrm>
          <a:prstGeom prst="rect">
            <a:avLst/>
          </a:prstGeom>
          <a:noFill/>
        </p:spPr>
        <p:txBody>
          <a:bodyPr wrap="square" rtlCol="0">
            <a:spAutoFit/>
          </a:bodyPr>
          <a:lstStyle/>
          <a:p>
            <a:r>
              <a:rPr lang="en-AU" sz="1200" dirty="0"/>
              <a:t>Source: </a:t>
            </a:r>
            <a:r>
              <a:rPr lang="es-CO" sz="1200" dirty="0">
                <a:hlinkClick r:id="rId3"/>
              </a:rPr>
              <a:t>https://www.researchgate.net/figure/Schematic-diagram-of-closed-innovation-model-Adapted-from-Open-Innovation-by-cf-Blum_fig1_268420341</a:t>
            </a:r>
            <a:endParaRPr lang="en-AU" sz="1200" dirty="0"/>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9139" y="1292804"/>
            <a:ext cx="7497907" cy="4631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7640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C78D7-E0FE-49CB-978B-B64A1EB8DC8A}"/>
              </a:ext>
            </a:extLst>
          </p:cNvPr>
          <p:cNvSpPr>
            <a:spLocks noGrp="1"/>
          </p:cNvSpPr>
          <p:nvPr>
            <p:ph type="title"/>
          </p:nvPr>
        </p:nvSpPr>
        <p:spPr/>
        <p:txBody>
          <a:bodyPr/>
          <a:lstStyle/>
          <a:p>
            <a:r>
              <a:rPr lang="en-AU" dirty="0"/>
              <a:t>Closed vs Open Innovation</a:t>
            </a:r>
          </a:p>
        </p:txBody>
      </p:sp>
      <p:sp>
        <p:nvSpPr>
          <p:cNvPr id="3" name="2 CuadroTexto"/>
          <p:cNvSpPr txBox="1"/>
          <p:nvPr/>
        </p:nvSpPr>
        <p:spPr>
          <a:xfrm>
            <a:off x="849548" y="6248699"/>
            <a:ext cx="3158247" cy="461665"/>
          </a:xfrm>
          <a:prstGeom prst="rect">
            <a:avLst/>
          </a:prstGeom>
          <a:noFill/>
        </p:spPr>
        <p:txBody>
          <a:bodyPr wrap="square" rtlCol="0">
            <a:spAutoFit/>
          </a:bodyPr>
          <a:lstStyle/>
          <a:p>
            <a:pPr algn="r"/>
            <a:r>
              <a:rPr lang="en-AU" sz="1200" dirty="0"/>
              <a:t>Source: </a:t>
            </a:r>
            <a:r>
              <a:rPr lang="en-AU" sz="1200" dirty="0">
                <a:hlinkClick r:id="rId3"/>
              </a:rPr>
              <a:t>http://cspinnovate.com/methodology/</a:t>
            </a:r>
            <a:endParaRPr lang="en-AU" sz="1200" dirty="0"/>
          </a:p>
          <a:p>
            <a:endParaRPr lang="en-AU" sz="1200"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292" y="1751081"/>
            <a:ext cx="10915023" cy="3475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75592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Footer Placeholder 3">
            <a:extLst>
              <a:ext uri="{FF2B5EF4-FFF2-40B4-BE49-F238E27FC236}">
                <a16:creationId xmlns:a16="http://schemas.microsoft.com/office/drawing/2014/main" id="{A9BCE65F-7533-4055-AF46-D94C009C8530}"/>
              </a:ext>
            </a:extLst>
          </p:cNvPr>
          <p:cNvSpPr>
            <a:spLocks noGrp="1"/>
          </p:cNvSpPr>
          <p:nvPr>
            <p:ph type="ftr" sz="quarter" idx="10"/>
          </p:nvPr>
        </p:nvSpPr>
        <p:spPr>
          <a:xfrm>
            <a:off x="584200" y="6558741"/>
            <a:ext cx="2844800" cy="211138"/>
          </a:xfrm>
        </p:spPr>
        <p:txBody>
          <a:bodyPr/>
          <a:lstStyle/>
          <a:p>
            <a:r>
              <a:rPr lang="en-US" altLang="sv-SE" sz="900" dirty="0"/>
              <a:t>C 2002 Henry Chesbrough</a:t>
            </a:r>
            <a:r>
              <a:rPr lang="sv-SE" altLang="sv-SE" sz="900" dirty="0"/>
              <a:t>   EIRMA SIG III, 2005-10-20</a:t>
            </a:r>
            <a:endParaRPr lang="en-US" altLang="sv-SE" sz="900" dirty="0"/>
          </a:p>
        </p:txBody>
      </p:sp>
      <p:sp>
        <p:nvSpPr>
          <p:cNvPr id="244738" name="Rectangle 2">
            <a:extLst>
              <a:ext uri="{FF2B5EF4-FFF2-40B4-BE49-F238E27FC236}">
                <a16:creationId xmlns:a16="http://schemas.microsoft.com/office/drawing/2014/main" id="{DAA6C674-8AB6-4B17-8EA1-5728ABC0706B}"/>
              </a:ext>
            </a:extLst>
          </p:cNvPr>
          <p:cNvSpPr>
            <a:spLocks noGrp="1" noChangeArrowheads="1"/>
          </p:cNvSpPr>
          <p:nvPr>
            <p:ph type="title"/>
          </p:nvPr>
        </p:nvSpPr>
        <p:spPr>
          <a:xfrm>
            <a:off x="1905000" y="76200"/>
            <a:ext cx="5791200" cy="1143000"/>
          </a:xfrm>
        </p:spPr>
        <p:txBody>
          <a:bodyPr/>
          <a:lstStyle/>
          <a:p>
            <a:r>
              <a:rPr lang="en-GB" altLang="en-US" dirty="0"/>
              <a:t>Closed innovation</a:t>
            </a:r>
          </a:p>
        </p:txBody>
      </p:sp>
      <p:sp>
        <p:nvSpPr>
          <p:cNvPr id="244739" name="Freeform 3">
            <a:extLst>
              <a:ext uri="{FF2B5EF4-FFF2-40B4-BE49-F238E27FC236}">
                <a16:creationId xmlns:a16="http://schemas.microsoft.com/office/drawing/2014/main" id="{C245C422-B50A-4501-A35A-5802737D1121}"/>
              </a:ext>
            </a:extLst>
          </p:cNvPr>
          <p:cNvSpPr>
            <a:spLocks/>
          </p:cNvSpPr>
          <p:nvPr/>
        </p:nvSpPr>
        <p:spPr bwMode="auto">
          <a:xfrm rot="21544764">
            <a:off x="4318000" y="1595439"/>
            <a:ext cx="3836988" cy="3157537"/>
          </a:xfrm>
          <a:custGeom>
            <a:avLst/>
            <a:gdLst>
              <a:gd name="T0" fmla="*/ 0 w 1570"/>
              <a:gd name="T1" fmla="*/ 960 h 960"/>
              <a:gd name="T2" fmla="*/ 1056 w 1570"/>
              <a:gd name="T3" fmla="*/ 624 h 960"/>
              <a:gd name="T4" fmla="*/ 1536 w 1570"/>
              <a:gd name="T5" fmla="*/ 576 h 960"/>
              <a:gd name="T6" fmla="*/ 1559 w 1570"/>
              <a:gd name="T7" fmla="*/ 550 h 960"/>
              <a:gd name="T8" fmla="*/ 1568 w 1570"/>
              <a:gd name="T9" fmla="*/ 526 h 960"/>
              <a:gd name="T10" fmla="*/ 1570 w 1570"/>
              <a:gd name="T11" fmla="*/ 496 h 960"/>
              <a:gd name="T12" fmla="*/ 1556 w 1570"/>
              <a:gd name="T13" fmla="*/ 458 h 960"/>
              <a:gd name="T14" fmla="*/ 1536 w 1570"/>
              <a:gd name="T15" fmla="*/ 432 h 960"/>
              <a:gd name="T16" fmla="*/ 1056 w 1570"/>
              <a:gd name="T17" fmla="*/ 384 h 960"/>
              <a:gd name="T18" fmla="*/ 0 w 1570"/>
              <a:gd name="T19" fmla="*/ 0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70" h="960">
                <a:moveTo>
                  <a:pt x="0" y="960"/>
                </a:moveTo>
                <a:lnTo>
                  <a:pt x="1056" y="624"/>
                </a:lnTo>
                <a:lnTo>
                  <a:pt x="1536" y="576"/>
                </a:lnTo>
                <a:lnTo>
                  <a:pt x="1559" y="550"/>
                </a:lnTo>
                <a:lnTo>
                  <a:pt x="1568" y="526"/>
                </a:lnTo>
                <a:lnTo>
                  <a:pt x="1570" y="496"/>
                </a:lnTo>
                <a:lnTo>
                  <a:pt x="1556" y="458"/>
                </a:lnTo>
                <a:lnTo>
                  <a:pt x="1536" y="432"/>
                </a:lnTo>
                <a:lnTo>
                  <a:pt x="1056" y="384"/>
                </a:lnTo>
                <a:lnTo>
                  <a:pt x="0" y="0"/>
                </a:lnTo>
              </a:path>
            </a:pathLst>
          </a:custGeom>
          <a:gradFill rotWithShape="0">
            <a:gsLst>
              <a:gs pos="0">
                <a:schemeClr val="accent1"/>
              </a:gs>
              <a:gs pos="50000">
                <a:schemeClr val="bg1"/>
              </a:gs>
              <a:gs pos="100000">
                <a:schemeClr val="accent1"/>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dirty="0"/>
          </a:p>
        </p:txBody>
      </p:sp>
      <p:sp>
        <p:nvSpPr>
          <p:cNvPr id="244740" name="Oval 4">
            <a:extLst>
              <a:ext uri="{FF2B5EF4-FFF2-40B4-BE49-F238E27FC236}">
                <a16:creationId xmlns:a16="http://schemas.microsoft.com/office/drawing/2014/main" id="{4F9A6025-683E-467A-8B92-0D9032A9F68F}"/>
              </a:ext>
            </a:extLst>
          </p:cNvPr>
          <p:cNvSpPr>
            <a:spLocks noChangeArrowheads="1"/>
          </p:cNvSpPr>
          <p:nvPr/>
        </p:nvSpPr>
        <p:spPr bwMode="auto">
          <a:xfrm rot="21544764">
            <a:off x="3967163" y="1625600"/>
            <a:ext cx="703262" cy="3157538"/>
          </a:xfrm>
          <a:prstGeom prst="ellipse">
            <a:avLst/>
          </a:prstGeom>
          <a:gradFill rotWithShape="0">
            <a:gsLst>
              <a:gs pos="0">
                <a:schemeClr val="bg1"/>
              </a:gs>
              <a:gs pos="100000">
                <a:schemeClr val="accent1"/>
              </a:gs>
            </a:gsLst>
            <a:lin ang="0" scaled="1"/>
          </a:gra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grpSp>
        <p:nvGrpSpPr>
          <p:cNvPr id="244741" name="Group 5">
            <a:extLst>
              <a:ext uri="{FF2B5EF4-FFF2-40B4-BE49-F238E27FC236}">
                <a16:creationId xmlns:a16="http://schemas.microsoft.com/office/drawing/2014/main" id="{71A57A55-4D65-4082-AAD5-5E1C58E80CE9}"/>
              </a:ext>
            </a:extLst>
          </p:cNvPr>
          <p:cNvGrpSpPr>
            <a:grpSpLocks/>
          </p:cNvGrpSpPr>
          <p:nvPr/>
        </p:nvGrpSpPr>
        <p:grpSpPr bwMode="auto">
          <a:xfrm>
            <a:off x="9372600" y="2362201"/>
            <a:ext cx="965200" cy="1681163"/>
            <a:chOff x="3360" y="328"/>
            <a:chExt cx="206" cy="302"/>
          </a:xfrm>
        </p:grpSpPr>
        <p:sp>
          <p:nvSpPr>
            <p:cNvPr id="244742" name="Oval 6">
              <a:extLst>
                <a:ext uri="{FF2B5EF4-FFF2-40B4-BE49-F238E27FC236}">
                  <a16:creationId xmlns:a16="http://schemas.microsoft.com/office/drawing/2014/main" id="{EB0AA5EF-8678-4EED-9D96-C2DB689925CB}"/>
                </a:ext>
              </a:extLst>
            </p:cNvPr>
            <p:cNvSpPr>
              <a:spLocks noChangeAspect="1" noChangeArrowheads="1"/>
            </p:cNvSpPr>
            <p:nvPr/>
          </p:nvSpPr>
          <p:spPr bwMode="auto">
            <a:xfrm>
              <a:off x="3360" y="328"/>
              <a:ext cx="206" cy="302"/>
            </a:xfrm>
            <a:prstGeom prst="ellipse">
              <a:avLst/>
            </a:prstGeom>
            <a:solidFill>
              <a:schemeClr val="bg1"/>
            </a:solidFill>
            <a:ln w="28575">
              <a:solidFill>
                <a:schemeClr val="tx2"/>
              </a:solidFill>
              <a:round/>
              <a:headEnd/>
              <a:tailEnd/>
            </a:ln>
            <a:effectLst>
              <a:outerShdw dist="77251" dir="567739" algn="ctr" rotWithShape="0">
                <a:schemeClr val="bg2"/>
              </a:outerShdw>
            </a:effectLst>
          </p:spPr>
          <p:txBody>
            <a:bodyPr wrap="none" anchor="ctr"/>
            <a:lstStyle/>
            <a:p>
              <a:endParaRPr lang="en-AU" dirty="0"/>
            </a:p>
          </p:txBody>
        </p:sp>
        <p:sp>
          <p:nvSpPr>
            <p:cNvPr id="244743" name="Oval 7">
              <a:extLst>
                <a:ext uri="{FF2B5EF4-FFF2-40B4-BE49-F238E27FC236}">
                  <a16:creationId xmlns:a16="http://schemas.microsoft.com/office/drawing/2014/main" id="{A73CA4A0-848D-4517-9FDA-D003B80881E7}"/>
                </a:ext>
              </a:extLst>
            </p:cNvPr>
            <p:cNvSpPr>
              <a:spLocks noChangeArrowheads="1"/>
            </p:cNvSpPr>
            <p:nvPr/>
          </p:nvSpPr>
          <p:spPr bwMode="auto">
            <a:xfrm>
              <a:off x="3432" y="433"/>
              <a:ext cx="62" cy="91"/>
            </a:xfrm>
            <a:prstGeom prst="ellipse">
              <a:avLst/>
            </a:prstGeom>
            <a:solidFill>
              <a:srgbClr val="FF3300"/>
            </a:solidFill>
            <a:ln w="2857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744" name="Oval 8">
              <a:extLst>
                <a:ext uri="{FF2B5EF4-FFF2-40B4-BE49-F238E27FC236}">
                  <a16:creationId xmlns:a16="http://schemas.microsoft.com/office/drawing/2014/main" id="{447E61A3-CA65-4CBB-8872-DBC5D73576BD}"/>
                </a:ext>
              </a:extLst>
            </p:cNvPr>
            <p:cNvSpPr>
              <a:spLocks noChangeAspect="1" noChangeArrowheads="1"/>
            </p:cNvSpPr>
            <p:nvPr/>
          </p:nvSpPr>
          <p:spPr bwMode="auto">
            <a:xfrm>
              <a:off x="3393" y="376"/>
              <a:ext cx="140" cy="206"/>
            </a:xfrm>
            <a:prstGeom prst="ellipse">
              <a:avLst/>
            </a:prstGeom>
            <a:noFill/>
            <a:ln w="28575">
              <a:solidFill>
                <a:schemeClr val="tx2"/>
              </a:solidFill>
              <a:round/>
              <a:headEnd/>
              <a:tailEnd/>
            </a:ln>
            <a:effectLst/>
            <a:extLst>
              <a:ext uri="{909E8E84-426E-40DD-AFC4-6F175D3DCCD1}">
                <a14:hiddenFill xmlns:a14="http://schemas.microsoft.com/office/drawing/2010/main">
                  <a:solidFill>
                    <a:srgbClr val="FF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grpSp>
      <p:sp>
        <p:nvSpPr>
          <p:cNvPr id="244745" name="Text Box 9">
            <a:extLst>
              <a:ext uri="{FF2B5EF4-FFF2-40B4-BE49-F238E27FC236}">
                <a16:creationId xmlns:a16="http://schemas.microsoft.com/office/drawing/2014/main" id="{BEAA315E-15A9-4BB2-89B8-390C9353EAA5}"/>
              </a:ext>
            </a:extLst>
          </p:cNvPr>
          <p:cNvSpPr txBox="1">
            <a:spLocks noChangeArrowheads="1"/>
          </p:cNvSpPr>
          <p:nvPr/>
        </p:nvSpPr>
        <p:spPr bwMode="auto">
          <a:xfrm>
            <a:off x="8915400" y="4114801"/>
            <a:ext cx="1752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sv-SE" altLang="en-US" sz="2000" b="1">
                <a:solidFill>
                  <a:schemeClr val="tx2"/>
                </a:solidFill>
                <a:latin typeface="Arial" panose="020B0604020202020204" pitchFamily="34" charset="0"/>
              </a:rPr>
              <a:t>Our current </a:t>
            </a:r>
            <a:br>
              <a:rPr lang="sv-SE" altLang="en-US" sz="2000" b="1">
                <a:solidFill>
                  <a:schemeClr val="tx2"/>
                </a:solidFill>
                <a:latin typeface="Arial" panose="020B0604020202020204" pitchFamily="34" charset="0"/>
              </a:rPr>
            </a:br>
            <a:r>
              <a:rPr lang="sv-SE" altLang="en-US" sz="2000" b="1">
                <a:solidFill>
                  <a:schemeClr val="tx2"/>
                </a:solidFill>
                <a:latin typeface="Arial" panose="020B0604020202020204" pitchFamily="34" charset="0"/>
              </a:rPr>
              <a:t>market</a:t>
            </a:r>
            <a:endParaRPr lang="en-US" altLang="en-US" sz="2000" b="1" dirty="0">
              <a:solidFill>
                <a:schemeClr val="tx2"/>
              </a:solidFill>
              <a:latin typeface="Arial" panose="020B0604020202020204" pitchFamily="34" charset="0"/>
            </a:endParaRPr>
          </a:p>
        </p:txBody>
      </p:sp>
      <p:grpSp>
        <p:nvGrpSpPr>
          <p:cNvPr id="244746" name="Group 10">
            <a:extLst>
              <a:ext uri="{FF2B5EF4-FFF2-40B4-BE49-F238E27FC236}">
                <a16:creationId xmlns:a16="http://schemas.microsoft.com/office/drawing/2014/main" id="{2380980E-3328-4625-8591-1B43928BF708}"/>
              </a:ext>
            </a:extLst>
          </p:cNvPr>
          <p:cNvGrpSpPr>
            <a:grpSpLocks/>
          </p:cNvGrpSpPr>
          <p:nvPr/>
        </p:nvGrpSpPr>
        <p:grpSpPr bwMode="auto">
          <a:xfrm>
            <a:off x="7772400" y="1443038"/>
            <a:ext cx="508000" cy="1071562"/>
            <a:chOff x="3360" y="328"/>
            <a:chExt cx="206" cy="302"/>
          </a:xfrm>
        </p:grpSpPr>
        <p:sp>
          <p:nvSpPr>
            <p:cNvPr id="244747" name="Oval 11">
              <a:extLst>
                <a:ext uri="{FF2B5EF4-FFF2-40B4-BE49-F238E27FC236}">
                  <a16:creationId xmlns:a16="http://schemas.microsoft.com/office/drawing/2014/main" id="{22389CEC-FE7C-45B7-AFF3-8316C3E3110D}"/>
                </a:ext>
              </a:extLst>
            </p:cNvPr>
            <p:cNvSpPr>
              <a:spLocks noChangeAspect="1" noChangeArrowheads="1"/>
            </p:cNvSpPr>
            <p:nvPr/>
          </p:nvSpPr>
          <p:spPr bwMode="auto">
            <a:xfrm>
              <a:off x="3360" y="328"/>
              <a:ext cx="206" cy="302"/>
            </a:xfrm>
            <a:prstGeom prst="ellipse">
              <a:avLst/>
            </a:prstGeom>
            <a:solidFill>
              <a:schemeClr val="bg1"/>
            </a:solidFill>
            <a:ln w="19050">
              <a:solidFill>
                <a:srgbClr val="2D5B89"/>
              </a:solidFill>
              <a:round/>
              <a:headEnd/>
              <a:tailEnd/>
            </a:ln>
            <a:effectLst>
              <a:outerShdw dist="77251" dir="567739" algn="ctr" rotWithShape="0">
                <a:schemeClr val="bg2"/>
              </a:outerShdw>
            </a:effectLst>
          </p:spPr>
          <p:txBody>
            <a:bodyPr wrap="none" anchor="ctr"/>
            <a:lstStyle/>
            <a:p>
              <a:endParaRPr lang="en-AU" dirty="0"/>
            </a:p>
          </p:txBody>
        </p:sp>
        <p:sp>
          <p:nvSpPr>
            <p:cNvPr id="244748" name="Oval 12">
              <a:extLst>
                <a:ext uri="{FF2B5EF4-FFF2-40B4-BE49-F238E27FC236}">
                  <a16:creationId xmlns:a16="http://schemas.microsoft.com/office/drawing/2014/main" id="{88922C36-DA3B-4BF3-8194-8A5C91F38E39}"/>
                </a:ext>
              </a:extLst>
            </p:cNvPr>
            <p:cNvSpPr>
              <a:spLocks noChangeArrowheads="1"/>
            </p:cNvSpPr>
            <p:nvPr/>
          </p:nvSpPr>
          <p:spPr bwMode="auto">
            <a:xfrm>
              <a:off x="3432" y="433"/>
              <a:ext cx="62" cy="91"/>
            </a:xfrm>
            <a:prstGeom prst="ellipse">
              <a:avLst/>
            </a:prstGeom>
            <a:solidFill>
              <a:srgbClr val="FF3300"/>
            </a:solidFill>
            <a:ln w="19050">
              <a:solidFill>
                <a:srgbClr val="2D5B8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749" name="Oval 13">
              <a:extLst>
                <a:ext uri="{FF2B5EF4-FFF2-40B4-BE49-F238E27FC236}">
                  <a16:creationId xmlns:a16="http://schemas.microsoft.com/office/drawing/2014/main" id="{95562FD3-6F5B-4B5D-AC09-A701DEE87936}"/>
                </a:ext>
              </a:extLst>
            </p:cNvPr>
            <p:cNvSpPr>
              <a:spLocks noChangeAspect="1" noChangeArrowheads="1"/>
            </p:cNvSpPr>
            <p:nvPr/>
          </p:nvSpPr>
          <p:spPr bwMode="auto">
            <a:xfrm>
              <a:off x="3393" y="376"/>
              <a:ext cx="140" cy="206"/>
            </a:xfrm>
            <a:prstGeom prst="ellipse">
              <a:avLst/>
            </a:prstGeom>
            <a:noFill/>
            <a:ln w="19050">
              <a:solidFill>
                <a:srgbClr val="2D5B89"/>
              </a:solidFill>
              <a:round/>
              <a:headEnd/>
              <a:tailEnd/>
            </a:ln>
            <a:effectLst/>
            <a:extLst>
              <a:ext uri="{909E8E84-426E-40DD-AFC4-6F175D3DCCD1}">
                <a14:hiddenFill xmlns:a14="http://schemas.microsoft.com/office/drawing/2010/main">
                  <a:solidFill>
                    <a:srgbClr val="FF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grpSp>
      <p:sp>
        <p:nvSpPr>
          <p:cNvPr id="244750" name="Oval 14">
            <a:extLst>
              <a:ext uri="{FF2B5EF4-FFF2-40B4-BE49-F238E27FC236}">
                <a16:creationId xmlns:a16="http://schemas.microsoft.com/office/drawing/2014/main" id="{326F30D0-1EFF-43D7-9035-2F02C4CC8579}"/>
              </a:ext>
            </a:extLst>
          </p:cNvPr>
          <p:cNvSpPr>
            <a:spLocks noChangeAspect="1" noChangeArrowheads="1"/>
          </p:cNvSpPr>
          <p:nvPr/>
        </p:nvSpPr>
        <p:spPr bwMode="auto">
          <a:xfrm>
            <a:off x="6096000" y="838200"/>
            <a:ext cx="381000" cy="838200"/>
          </a:xfrm>
          <a:prstGeom prst="ellipse">
            <a:avLst/>
          </a:prstGeom>
          <a:solidFill>
            <a:schemeClr val="bg1"/>
          </a:solidFill>
          <a:ln w="9525">
            <a:solidFill>
              <a:schemeClr val="accent2"/>
            </a:solidFill>
            <a:round/>
            <a:headEnd/>
            <a:tailEnd/>
          </a:ln>
          <a:effectLst>
            <a:outerShdw dist="77251" dir="567739" algn="ctr" rotWithShape="0">
              <a:schemeClr val="bg2"/>
            </a:outerShdw>
          </a:effectLst>
        </p:spPr>
        <p:txBody>
          <a:bodyPr wrap="none" anchor="ctr"/>
          <a:lstStyle/>
          <a:p>
            <a:endParaRPr lang="en-AU" dirty="0"/>
          </a:p>
        </p:txBody>
      </p:sp>
      <p:sp>
        <p:nvSpPr>
          <p:cNvPr id="244751" name="Oval 15">
            <a:extLst>
              <a:ext uri="{FF2B5EF4-FFF2-40B4-BE49-F238E27FC236}">
                <a16:creationId xmlns:a16="http://schemas.microsoft.com/office/drawing/2014/main" id="{7B7AD3DE-3B8C-48BA-B2BC-586C1A28B2ED}"/>
              </a:ext>
            </a:extLst>
          </p:cNvPr>
          <p:cNvSpPr>
            <a:spLocks noChangeAspect="1" noChangeArrowheads="1"/>
          </p:cNvSpPr>
          <p:nvPr/>
        </p:nvSpPr>
        <p:spPr bwMode="auto">
          <a:xfrm>
            <a:off x="6156325" y="971550"/>
            <a:ext cx="260350" cy="571500"/>
          </a:xfrm>
          <a:prstGeom prst="ellipse">
            <a:avLst/>
          </a:prstGeom>
          <a:solidFill>
            <a:schemeClr val="bg1"/>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752" name="Text Box 16">
            <a:extLst>
              <a:ext uri="{FF2B5EF4-FFF2-40B4-BE49-F238E27FC236}">
                <a16:creationId xmlns:a16="http://schemas.microsoft.com/office/drawing/2014/main" id="{DBE66508-6713-4CE4-9F36-301C32A8002D}"/>
              </a:ext>
            </a:extLst>
          </p:cNvPr>
          <p:cNvSpPr txBox="1">
            <a:spLocks noChangeArrowheads="1"/>
          </p:cNvSpPr>
          <p:nvPr/>
        </p:nvSpPr>
        <p:spPr bwMode="auto">
          <a:xfrm>
            <a:off x="8305800" y="1595438"/>
            <a:ext cx="1371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sv-SE" altLang="en-US" b="1">
                <a:solidFill>
                  <a:srgbClr val="3974AF"/>
                </a:solidFill>
                <a:latin typeface="Arial" panose="020B0604020202020204" pitchFamily="34" charset="0"/>
              </a:rPr>
              <a:t>Our new  </a:t>
            </a:r>
            <a:br>
              <a:rPr lang="sv-SE" altLang="en-US" b="1">
                <a:solidFill>
                  <a:srgbClr val="3974AF"/>
                </a:solidFill>
                <a:latin typeface="Arial" panose="020B0604020202020204" pitchFamily="34" charset="0"/>
              </a:rPr>
            </a:br>
            <a:r>
              <a:rPr lang="sv-SE" altLang="en-US" b="1">
                <a:solidFill>
                  <a:srgbClr val="3974AF"/>
                </a:solidFill>
                <a:latin typeface="Arial" panose="020B0604020202020204" pitchFamily="34" charset="0"/>
              </a:rPr>
              <a:t>market</a:t>
            </a:r>
            <a:endParaRPr lang="en-US" altLang="en-US" b="1" dirty="0">
              <a:solidFill>
                <a:srgbClr val="3974AF"/>
              </a:solidFill>
              <a:latin typeface="Arial" panose="020B0604020202020204" pitchFamily="34" charset="0"/>
            </a:endParaRPr>
          </a:p>
        </p:txBody>
      </p:sp>
      <p:sp>
        <p:nvSpPr>
          <p:cNvPr id="244753" name="Text Box 17">
            <a:extLst>
              <a:ext uri="{FF2B5EF4-FFF2-40B4-BE49-F238E27FC236}">
                <a16:creationId xmlns:a16="http://schemas.microsoft.com/office/drawing/2014/main" id="{08927570-E7AD-4A59-87D9-8EDC8AD74150}"/>
              </a:ext>
            </a:extLst>
          </p:cNvPr>
          <p:cNvSpPr txBox="1">
            <a:spLocks noChangeArrowheads="1"/>
          </p:cNvSpPr>
          <p:nvPr/>
        </p:nvSpPr>
        <p:spPr bwMode="auto">
          <a:xfrm>
            <a:off x="6400800" y="942976"/>
            <a:ext cx="17526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sv-SE" altLang="en-US" sz="1600" b="1">
                <a:solidFill>
                  <a:srgbClr val="4976D1"/>
                </a:solidFill>
                <a:latin typeface="Arial" panose="020B0604020202020204" pitchFamily="34" charset="0"/>
              </a:rPr>
              <a:t>Other firm´s market</a:t>
            </a:r>
            <a:endParaRPr lang="en-US" altLang="en-US" sz="1600" b="1" dirty="0">
              <a:solidFill>
                <a:srgbClr val="4976D1"/>
              </a:solidFill>
              <a:latin typeface="Arial" panose="020B0604020202020204" pitchFamily="34" charset="0"/>
            </a:endParaRPr>
          </a:p>
        </p:txBody>
      </p:sp>
      <p:sp>
        <p:nvSpPr>
          <p:cNvPr id="244754" name="Oval 18">
            <a:extLst>
              <a:ext uri="{FF2B5EF4-FFF2-40B4-BE49-F238E27FC236}">
                <a16:creationId xmlns:a16="http://schemas.microsoft.com/office/drawing/2014/main" id="{1DA13F7F-1272-4883-B510-55AEF1C163CF}"/>
              </a:ext>
            </a:extLst>
          </p:cNvPr>
          <p:cNvSpPr>
            <a:spLocks noChangeArrowheads="1"/>
          </p:cNvSpPr>
          <p:nvPr/>
        </p:nvSpPr>
        <p:spPr bwMode="auto">
          <a:xfrm>
            <a:off x="6229350" y="1130301"/>
            <a:ext cx="114300" cy="252413"/>
          </a:xfrm>
          <a:prstGeom prst="ellipse">
            <a:avLst/>
          </a:prstGeom>
          <a:solidFill>
            <a:srgbClr val="FF3300">
              <a:alpha val="50000"/>
            </a:srgbClr>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grpSp>
        <p:nvGrpSpPr>
          <p:cNvPr id="244755" name="Group 19">
            <a:extLst>
              <a:ext uri="{FF2B5EF4-FFF2-40B4-BE49-F238E27FC236}">
                <a16:creationId xmlns:a16="http://schemas.microsoft.com/office/drawing/2014/main" id="{2E6E6768-A06F-4E8B-8613-160991EF1FBB}"/>
              </a:ext>
            </a:extLst>
          </p:cNvPr>
          <p:cNvGrpSpPr>
            <a:grpSpLocks/>
          </p:cNvGrpSpPr>
          <p:nvPr/>
        </p:nvGrpSpPr>
        <p:grpSpPr bwMode="auto">
          <a:xfrm>
            <a:off x="2006600" y="77788"/>
            <a:ext cx="4718051" cy="4337050"/>
            <a:chOff x="304" y="49"/>
            <a:chExt cx="2972" cy="2732"/>
          </a:xfrm>
        </p:grpSpPr>
        <p:grpSp>
          <p:nvGrpSpPr>
            <p:cNvPr id="244756" name="Group 20">
              <a:extLst>
                <a:ext uri="{FF2B5EF4-FFF2-40B4-BE49-F238E27FC236}">
                  <a16:creationId xmlns:a16="http://schemas.microsoft.com/office/drawing/2014/main" id="{7DAB2BF3-F755-467F-82FB-2294192FDA85}"/>
                </a:ext>
              </a:extLst>
            </p:cNvPr>
            <p:cNvGrpSpPr>
              <a:grpSpLocks/>
            </p:cNvGrpSpPr>
            <p:nvPr/>
          </p:nvGrpSpPr>
          <p:grpSpPr bwMode="auto">
            <a:xfrm>
              <a:off x="1612" y="1222"/>
              <a:ext cx="1664" cy="1559"/>
              <a:chOff x="1612" y="1222"/>
              <a:chExt cx="1664" cy="1559"/>
            </a:xfrm>
          </p:grpSpPr>
          <p:sp>
            <p:nvSpPr>
              <p:cNvPr id="244757" name="Oval 21">
                <a:extLst>
                  <a:ext uri="{FF2B5EF4-FFF2-40B4-BE49-F238E27FC236}">
                    <a16:creationId xmlns:a16="http://schemas.microsoft.com/office/drawing/2014/main" id="{EA0317D7-7F52-4CFF-ACCF-A58FECF60A9D}"/>
                  </a:ext>
                </a:extLst>
              </p:cNvPr>
              <p:cNvSpPr>
                <a:spLocks noChangeArrowheads="1"/>
              </p:cNvSpPr>
              <p:nvPr/>
            </p:nvSpPr>
            <p:spPr bwMode="auto">
              <a:xfrm rot="-23244207">
                <a:off x="2121" y="1315"/>
                <a:ext cx="148" cy="299"/>
              </a:xfrm>
              <a:prstGeom prst="ellipse">
                <a:avLst/>
              </a:prstGeom>
              <a:gradFill rotWithShape="0">
                <a:gsLst>
                  <a:gs pos="0">
                    <a:srgbClr val="FFFFFF"/>
                  </a:gs>
                  <a:gs pos="100000">
                    <a:srgbClr val="5D5F8B"/>
                  </a:gs>
                </a:gsLst>
                <a:lin ang="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758" name="Oval 22">
                <a:extLst>
                  <a:ext uri="{FF2B5EF4-FFF2-40B4-BE49-F238E27FC236}">
                    <a16:creationId xmlns:a16="http://schemas.microsoft.com/office/drawing/2014/main" id="{203B8A80-D0ED-4A81-A45A-09F9CC6723BE}"/>
                  </a:ext>
                </a:extLst>
              </p:cNvPr>
              <p:cNvSpPr>
                <a:spLocks noChangeArrowheads="1"/>
              </p:cNvSpPr>
              <p:nvPr/>
            </p:nvSpPr>
            <p:spPr bwMode="auto">
              <a:xfrm rot="-23244207">
                <a:off x="2554" y="1535"/>
                <a:ext cx="74" cy="199"/>
              </a:xfrm>
              <a:prstGeom prst="ellipse">
                <a:avLst/>
              </a:prstGeom>
              <a:gradFill rotWithShape="0">
                <a:gsLst>
                  <a:gs pos="0">
                    <a:srgbClr val="FFFFFF"/>
                  </a:gs>
                  <a:gs pos="100000">
                    <a:srgbClr val="5D5F8B"/>
                  </a:gs>
                </a:gsLst>
                <a:lin ang="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759" name="Oval 23">
                <a:extLst>
                  <a:ext uri="{FF2B5EF4-FFF2-40B4-BE49-F238E27FC236}">
                    <a16:creationId xmlns:a16="http://schemas.microsoft.com/office/drawing/2014/main" id="{93BFEE7A-2091-4C1D-AD02-7F7FA384415F}"/>
                  </a:ext>
                </a:extLst>
              </p:cNvPr>
              <p:cNvSpPr>
                <a:spLocks noChangeArrowheads="1"/>
              </p:cNvSpPr>
              <p:nvPr/>
            </p:nvSpPr>
            <p:spPr bwMode="auto">
              <a:xfrm rot="-22636311">
                <a:off x="2371" y="1651"/>
                <a:ext cx="119" cy="265"/>
              </a:xfrm>
              <a:prstGeom prst="ellipse">
                <a:avLst/>
              </a:prstGeom>
              <a:gradFill rotWithShape="0">
                <a:gsLst>
                  <a:gs pos="0">
                    <a:srgbClr val="FFFFFF"/>
                  </a:gs>
                  <a:gs pos="100000">
                    <a:srgbClr val="5D5F8B"/>
                  </a:gs>
                </a:gsLst>
                <a:lin ang="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760" name="Oval 24">
                <a:extLst>
                  <a:ext uri="{FF2B5EF4-FFF2-40B4-BE49-F238E27FC236}">
                    <a16:creationId xmlns:a16="http://schemas.microsoft.com/office/drawing/2014/main" id="{40B5DDC3-B3DC-44CD-93AF-B3FB9EAA1E0F}"/>
                  </a:ext>
                </a:extLst>
              </p:cNvPr>
              <p:cNvSpPr>
                <a:spLocks noChangeArrowheads="1"/>
              </p:cNvSpPr>
              <p:nvPr/>
            </p:nvSpPr>
            <p:spPr bwMode="auto">
              <a:xfrm rot="-19965258">
                <a:off x="2138" y="2409"/>
                <a:ext cx="119" cy="266"/>
              </a:xfrm>
              <a:prstGeom prst="ellipse">
                <a:avLst/>
              </a:prstGeom>
              <a:gradFill rotWithShape="0">
                <a:gsLst>
                  <a:gs pos="0">
                    <a:srgbClr val="FFFFFF"/>
                  </a:gs>
                  <a:gs pos="100000">
                    <a:srgbClr val="5D5F8B"/>
                  </a:gs>
                </a:gsLst>
                <a:lin ang="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761" name="Oval 25">
                <a:extLst>
                  <a:ext uri="{FF2B5EF4-FFF2-40B4-BE49-F238E27FC236}">
                    <a16:creationId xmlns:a16="http://schemas.microsoft.com/office/drawing/2014/main" id="{3F34103C-D3A6-47A2-9EB0-F7A2EBF4201C}"/>
                  </a:ext>
                </a:extLst>
              </p:cNvPr>
              <p:cNvSpPr>
                <a:spLocks noChangeArrowheads="1"/>
              </p:cNvSpPr>
              <p:nvPr/>
            </p:nvSpPr>
            <p:spPr bwMode="auto">
              <a:xfrm rot="-21385600">
                <a:off x="2130" y="1912"/>
                <a:ext cx="119" cy="265"/>
              </a:xfrm>
              <a:prstGeom prst="ellipse">
                <a:avLst/>
              </a:prstGeom>
              <a:gradFill rotWithShape="0">
                <a:gsLst>
                  <a:gs pos="0">
                    <a:srgbClr val="FFFFFF"/>
                  </a:gs>
                  <a:gs pos="100000">
                    <a:srgbClr val="5D5F8B"/>
                  </a:gs>
                </a:gsLst>
                <a:lin ang="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762" name="Oval 26">
                <a:extLst>
                  <a:ext uri="{FF2B5EF4-FFF2-40B4-BE49-F238E27FC236}">
                    <a16:creationId xmlns:a16="http://schemas.microsoft.com/office/drawing/2014/main" id="{09B8D032-2285-4289-B152-BEE2960D31DD}"/>
                  </a:ext>
                </a:extLst>
              </p:cNvPr>
              <p:cNvSpPr>
                <a:spLocks noChangeArrowheads="1"/>
              </p:cNvSpPr>
              <p:nvPr/>
            </p:nvSpPr>
            <p:spPr bwMode="auto">
              <a:xfrm rot="-20874250">
                <a:off x="2428" y="2007"/>
                <a:ext cx="118" cy="265"/>
              </a:xfrm>
              <a:prstGeom prst="ellipse">
                <a:avLst/>
              </a:prstGeom>
              <a:gradFill rotWithShape="0">
                <a:gsLst>
                  <a:gs pos="0">
                    <a:srgbClr val="FFFFFF"/>
                  </a:gs>
                  <a:gs pos="100000">
                    <a:srgbClr val="5D5F8B"/>
                  </a:gs>
                </a:gsLst>
                <a:lin ang="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763" name="Oval 27">
                <a:extLst>
                  <a:ext uri="{FF2B5EF4-FFF2-40B4-BE49-F238E27FC236}">
                    <a16:creationId xmlns:a16="http://schemas.microsoft.com/office/drawing/2014/main" id="{9C0AF582-11AC-4836-B838-C38D869C561D}"/>
                  </a:ext>
                </a:extLst>
              </p:cNvPr>
              <p:cNvSpPr>
                <a:spLocks noChangeArrowheads="1"/>
              </p:cNvSpPr>
              <p:nvPr/>
            </p:nvSpPr>
            <p:spPr bwMode="auto">
              <a:xfrm rot="-22636311">
                <a:off x="2940" y="1700"/>
                <a:ext cx="119" cy="265"/>
              </a:xfrm>
              <a:prstGeom prst="ellipse">
                <a:avLst/>
              </a:prstGeom>
              <a:gradFill rotWithShape="0">
                <a:gsLst>
                  <a:gs pos="0">
                    <a:srgbClr val="FFFFFF"/>
                  </a:gs>
                  <a:gs pos="100000">
                    <a:srgbClr val="5D5F8B"/>
                  </a:gs>
                </a:gsLst>
                <a:lin ang="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764" name="Oval 28">
                <a:extLst>
                  <a:ext uri="{FF2B5EF4-FFF2-40B4-BE49-F238E27FC236}">
                    <a16:creationId xmlns:a16="http://schemas.microsoft.com/office/drawing/2014/main" id="{60CCD77E-BE0F-4D6B-BFE5-D2D569CD8151}"/>
                  </a:ext>
                </a:extLst>
              </p:cNvPr>
              <p:cNvSpPr>
                <a:spLocks noChangeArrowheads="1"/>
              </p:cNvSpPr>
              <p:nvPr/>
            </p:nvSpPr>
            <p:spPr bwMode="auto">
              <a:xfrm rot="-20896729">
                <a:off x="3199" y="2098"/>
                <a:ext cx="77" cy="166"/>
              </a:xfrm>
              <a:prstGeom prst="ellipse">
                <a:avLst/>
              </a:prstGeom>
              <a:gradFill rotWithShape="0">
                <a:gsLst>
                  <a:gs pos="0">
                    <a:srgbClr val="FFFFFF"/>
                  </a:gs>
                  <a:gs pos="100000">
                    <a:srgbClr val="5D5F8B"/>
                  </a:gs>
                </a:gsLst>
                <a:lin ang="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765" name="Oval 29">
                <a:extLst>
                  <a:ext uri="{FF2B5EF4-FFF2-40B4-BE49-F238E27FC236}">
                    <a16:creationId xmlns:a16="http://schemas.microsoft.com/office/drawing/2014/main" id="{2D5E42DA-DC3B-457A-B66A-B25403E63EAE}"/>
                  </a:ext>
                </a:extLst>
              </p:cNvPr>
              <p:cNvSpPr>
                <a:spLocks noChangeArrowheads="1"/>
              </p:cNvSpPr>
              <p:nvPr/>
            </p:nvSpPr>
            <p:spPr bwMode="auto">
              <a:xfrm rot="-20629805">
                <a:off x="2872" y="2099"/>
                <a:ext cx="119" cy="265"/>
              </a:xfrm>
              <a:prstGeom prst="ellipse">
                <a:avLst/>
              </a:prstGeom>
              <a:gradFill rotWithShape="0">
                <a:gsLst>
                  <a:gs pos="0">
                    <a:srgbClr val="FFFFFF"/>
                  </a:gs>
                  <a:gs pos="100000">
                    <a:srgbClr val="5D5F8B"/>
                  </a:gs>
                </a:gsLst>
                <a:lin ang="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766" name="Oval 30">
                <a:extLst>
                  <a:ext uri="{FF2B5EF4-FFF2-40B4-BE49-F238E27FC236}">
                    <a16:creationId xmlns:a16="http://schemas.microsoft.com/office/drawing/2014/main" id="{ECF59AB7-944A-4136-AAF8-295B610E0CDA}"/>
                  </a:ext>
                </a:extLst>
              </p:cNvPr>
              <p:cNvSpPr>
                <a:spLocks noChangeArrowheads="1"/>
              </p:cNvSpPr>
              <p:nvPr/>
            </p:nvSpPr>
            <p:spPr bwMode="auto">
              <a:xfrm rot="-20629805">
                <a:off x="2580" y="2303"/>
                <a:ext cx="118" cy="265"/>
              </a:xfrm>
              <a:prstGeom prst="ellipse">
                <a:avLst/>
              </a:prstGeom>
              <a:gradFill rotWithShape="0">
                <a:gsLst>
                  <a:gs pos="0">
                    <a:srgbClr val="FFFFFF"/>
                  </a:gs>
                  <a:gs pos="100000">
                    <a:srgbClr val="5D5F8B"/>
                  </a:gs>
                </a:gsLst>
                <a:lin ang="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767" name="Oval 31">
                <a:extLst>
                  <a:ext uri="{FF2B5EF4-FFF2-40B4-BE49-F238E27FC236}">
                    <a16:creationId xmlns:a16="http://schemas.microsoft.com/office/drawing/2014/main" id="{F856015A-3EF6-48BC-9C49-FF859533FDDE}"/>
                  </a:ext>
                </a:extLst>
              </p:cNvPr>
              <p:cNvSpPr>
                <a:spLocks noChangeArrowheads="1"/>
              </p:cNvSpPr>
              <p:nvPr/>
            </p:nvSpPr>
            <p:spPr bwMode="auto">
              <a:xfrm rot="-22636311">
                <a:off x="1697" y="2516"/>
                <a:ext cx="118" cy="265"/>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768" name="Oval 32">
                <a:extLst>
                  <a:ext uri="{FF2B5EF4-FFF2-40B4-BE49-F238E27FC236}">
                    <a16:creationId xmlns:a16="http://schemas.microsoft.com/office/drawing/2014/main" id="{9A6E7732-2B46-4000-A93A-A381BEA14975}"/>
                  </a:ext>
                </a:extLst>
              </p:cNvPr>
              <p:cNvSpPr>
                <a:spLocks noChangeArrowheads="1"/>
              </p:cNvSpPr>
              <p:nvPr/>
            </p:nvSpPr>
            <p:spPr bwMode="auto">
              <a:xfrm rot="-20093350">
                <a:off x="1750" y="1222"/>
                <a:ext cx="118" cy="265"/>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769" name="Oval 33">
                <a:extLst>
                  <a:ext uri="{FF2B5EF4-FFF2-40B4-BE49-F238E27FC236}">
                    <a16:creationId xmlns:a16="http://schemas.microsoft.com/office/drawing/2014/main" id="{642A9681-19AB-4FF7-A433-E61CA5E766D5}"/>
                  </a:ext>
                </a:extLst>
              </p:cNvPr>
              <p:cNvSpPr>
                <a:spLocks noChangeArrowheads="1"/>
              </p:cNvSpPr>
              <p:nvPr/>
            </p:nvSpPr>
            <p:spPr bwMode="auto">
              <a:xfrm rot="-21399966">
                <a:off x="1612" y="1822"/>
                <a:ext cx="118" cy="265"/>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770" name="Oval 34">
                <a:extLst>
                  <a:ext uri="{FF2B5EF4-FFF2-40B4-BE49-F238E27FC236}">
                    <a16:creationId xmlns:a16="http://schemas.microsoft.com/office/drawing/2014/main" id="{B0A3161A-0543-4654-A37C-E49DA9C4109F}"/>
                  </a:ext>
                </a:extLst>
              </p:cNvPr>
              <p:cNvSpPr>
                <a:spLocks noChangeArrowheads="1"/>
              </p:cNvSpPr>
              <p:nvPr/>
            </p:nvSpPr>
            <p:spPr bwMode="auto">
              <a:xfrm rot="-20985564">
                <a:off x="1762" y="1613"/>
                <a:ext cx="73" cy="143"/>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771" name="Oval 35">
                <a:extLst>
                  <a:ext uri="{FF2B5EF4-FFF2-40B4-BE49-F238E27FC236}">
                    <a16:creationId xmlns:a16="http://schemas.microsoft.com/office/drawing/2014/main" id="{B67D8A85-B487-4F0D-80DD-DD3EE71DA462}"/>
                  </a:ext>
                </a:extLst>
              </p:cNvPr>
              <p:cNvSpPr>
                <a:spLocks noChangeArrowheads="1"/>
              </p:cNvSpPr>
              <p:nvPr/>
            </p:nvSpPr>
            <p:spPr bwMode="auto">
              <a:xfrm rot="-21954553">
                <a:off x="1756" y="2124"/>
                <a:ext cx="82" cy="199"/>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772" name="Oval 36">
                <a:extLst>
                  <a:ext uri="{FF2B5EF4-FFF2-40B4-BE49-F238E27FC236}">
                    <a16:creationId xmlns:a16="http://schemas.microsoft.com/office/drawing/2014/main" id="{C2312F78-0BC8-4110-98D5-FD24F4216632}"/>
                  </a:ext>
                </a:extLst>
              </p:cNvPr>
              <p:cNvSpPr>
                <a:spLocks noChangeArrowheads="1"/>
              </p:cNvSpPr>
              <p:nvPr/>
            </p:nvSpPr>
            <p:spPr bwMode="auto">
              <a:xfrm rot="-22937695">
                <a:off x="1619" y="2319"/>
                <a:ext cx="72" cy="143"/>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773" name="Oval 37">
                <a:extLst>
                  <a:ext uri="{FF2B5EF4-FFF2-40B4-BE49-F238E27FC236}">
                    <a16:creationId xmlns:a16="http://schemas.microsoft.com/office/drawing/2014/main" id="{60D560BC-AC8D-4D43-9AD1-941D8F67BB6F}"/>
                  </a:ext>
                </a:extLst>
              </p:cNvPr>
              <p:cNvSpPr>
                <a:spLocks noChangeArrowheads="1"/>
              </p:cNvSpPr>
              <p:nvPr/>
            </p:nvSpPr>
            <p:spPr bwMode="auto">
              <a:xfrm rot="-21317831">
                <a:off x="2721" y="1903"/>
                <a:ext cx="74" cy="199"/>
              </a:xfrm>
              <a:prstGeom prst="ellipse">
                <a:avLst/>
              </a:prstGeom>
              <a:gradFill rotWithShape="0">
                <a:gsLst>
                  <a:gs pos="0">
                    <a:srgbClr val="FFFFFF"/>
                  </a:gs>
                  <a:gs pos="100000">
                    <a:srgbClr val="5D5F8B"/>
                  </a:gs>
                </a:gsLst>
                <a:lin ang="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774" name="Oval 38">
                <a:extLst>
                  <a:ext uri="{FF2B5EF4-FFF2-40B4-BE49-F238E27FC236}">
                    <a16:creationId xmlns:a16="http://schemas.microsoft.com/office/drawing/2014/main" id="{DD9B5776-D9E9-4912-9253-2F8CB86E1B06}"/>
                  </a:ext>
                </a:extLst>
              </p:cNvPr>
              <p:cNvSpPr>
                <a:spLocks noChangeArrowheads="1"/>
              </p:cNvSpPr>
              <p:nvPr/>
            </p:nvSpPr>
            <p:spPr bwMode="auto">
              <a:xfrm rot="-21954553">
                <a:off x="1833" y="1818"/>
                <a:ext cx="81" cy="199"/>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775" name="Freeform 39">
                <a:extLst>
                  <a:ext uri="{FF2B5EF4-FFF2-40B4-BE49-F238E27FC236}">
                    <a16:creationId xmlns:a16="http://schemas.microsoft.com/office/drawing/2014/main" id="{AACB372F-382E-42A6-8565-F715FADA4A13}"/>
                  </a:ext>
                </a:extLst>
              </p:cNvPr>
              <p:cNvSpPr>
                <a:spLocks/>
              </p:cNvSpPr>
              <p:nvPr/>
            </p:nvSpPr>
            <p:spPr bwMode="auto">
              <a:xfrm rot="-21655236">
                <a:off x="2508" y="2060"/>
                <a:ext cx="40" cy="183"/>
              </a:xfrm>
              <a:custGeom>
                <a:avLst/>
                <a:gdLst>
                  <a:gd name="T0" fmla="*/ 16 w 26"/>
                  <a:gd name="T1" fmla="*/ 0 h 88"/>
                  <a:gd name="T2" fmla="*/ 2 w 26"/>
                  <a:gd name="T3" fmla="*/ 26 h 88"/>
                  <a:gd name="T4" fmla="*/ 4 w 26"/>
                  <a:gd name="T5" fmla="*/ 88 h 88"/>
                  <a:gd name="T6" fmla="*/ 16 w 26"/>
                  <a:gd name="T7" fmla="*/ 58 h 88"/>
                  <a:gd name="T8" fmla="*/ 24 w 26"/>
                  <a:gd name="T9" fmla="*/ 42 h 88"/>
                  <a:gd name="T10" fmla="*/ 26 w 26"/>
                  <a:gd name="T11" fmla="*/ 28 h 88"/>
                  <a:gd name="T12" fmla="*/ 26 w 26"/>
                  <a:gd name="T13" fmla="*/ 12 h 88"/>
                  <a:gd name="T14" fmla="*/ 16 w 26"/>
                  <a:gd name="T15" fmla="*/ 0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88">
                    <a:moveTo>
                      <a:pt x="16" y="0"/>
                    </a:moveTo>
                    <a:cubicBezTo>
                      <a:pt x="10" y="8"/>
                      <a:pt x="5" y="17"/>
                      <a:pt x="2" y="26"/>
                    </a:cubicBezTo>
                    <a:cubicBezTo>
                      <a:pt x="0" y="49"/>
                      <a:pt x="4" y="66"/>
                      <a:pt x="4" y="88"/>
                    </a:cubicBezTo>
                    <a:lnTo>
                      <a:pt x="16" y="58"/>
                    </a:lnTo>
                    <a:lnTo>
                      <a:pt x="24" y="42"/>
                    </a:lnTo>
                    <a:lnTo>
                      <a:pt x="26" y="28"/>
                    </a:lnTo>
                    <a:lnTo>
                      <a:pt x="26" y="12"/>
                    </a:lnTo>
                    <a:lnTo>
                      <a:pt x="16" y="0"/>
                    </a:ln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dirty="0"/>
              </a:p>
            </p:txBody>
          </p:sp>
          <p:sp>
            <p:nvSpPr>
              <p:cNvPr id="244776" name="Freeform 40">
                <a:extLst>
                  <a:ext uri="{FF2B5EF4-FFF2-40B4-BE49-F238E27FC236}">
                    <a16:creationId xmlns:a16="http://schemas.microsoft.com/office/drawing/2014/main" id="{7FCD13E8-9EF6-4138-950E-817857A7AE9C}"/>
                  </a:ext>
                </a:extLst>
              </p:cNvPr>
              <p:cNvSpPr>
                <a:spLocks/>
              </p:cNvSpPr>
              <p:nvPr/>
            </p:nvSpPr>
            <p:spPr bwMode="auto">
              <a:xfrm rot="-21655236">
                <a:off x="2133" y="1930"/>
                <a:ext cx="40" cy="182"/>
              </a:xfrm>
              <a:custGeom>
                <a:avLst/>
                <a:gdLst>
                  <a:gd name="T0" fmla="*/ 16 w 26"/>
                  <a:gd name="T1" fmla="*/ 0 h 88"/>
                  <a:gd name="T2" fmla="*/ 2 w 26"/>
                  <a:gd name="T3" fmla="*/ 26 h 88"/>
                  <a:gd name="T4" fmla="*/ 4 w 26"/>
                  <a:gd name="T5" fmla="*/ 88 h 88"/>
                  <a:gd name="T6" fmla="*/ 16 w 26"/>
                  <a:gd name="T7" fmla="*/ 58 h 88"/>
                  <a:gd name="T8" fmla="*/ 24 w 26"/>
                  <a:gd name="T9" fmla="*/ 42 h 88"/>
                  <a:gd name="T10" fmla="*/ 26 w 26"/>
                  <a:gd name="T11" fmla="*/ 28 h 88"/>
                  <a:gd name="T12" fmla="*/ 26 w 26"/>
                  <a:gd name="T13" fmla="*/ 12 h 88"/>
                  <a:gd name="T14" fmla="*/ 16 w 26"/>
                  <a:gd name="T15" fmla="*/ 0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88">
                    <a:moveTo>
                      <a:pt x="16" y="0"/>
                    </a:moveTo>
                    <a:cubicBezTo>
                      <a:pt x="10" y="8"/>
                      <a:pt x="5" y="17"/>
                      <a:pt x="2" y="26"/>
                    </a:cubicBezTo>
                    <a:cubicBezTo>
                      <a:pt x="0" y="49"/>
                      <a:pt x="4" y="66"/>
                      <a:pt x="4" y="88"/>
                    </a:cubicBezTo>
                    <a:lnTo>
                      <a:pt x="16" y="58"/>
                    </a:lnTo>
                    <a:lnTo>
                      <a:pt x="24" y="42"/>
                    </a:lnTo>
                    <a:lnTo>
                      <a:pt x="26" y="28"/>
                    </a:lnTo>
                    <a:lnTo>
                      <a:pt x="26" y="12"/>
                    </a:lnTo>
                    <a:lnTo>
                      <a:pt x="16" y="0"/>
                    </a:ln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dirty="0"/>
              </a:p>
            </p:txBody>
          </p:sp>
          <p:sp>
            <p:nvSpPr>
              <p:cNvPr id="244777" name="Freeform 41">
                <a:extLst>
                  <a:ext uri="{FF2B5EF4-FFF2-40B4-BE49-F238E27FC236}">
                    <a16:creationId xmlns:a16="http://schemas.microsoft.com/office/drawing/2014/main" id="{1FFE86B5-9636-4BAF-A054-F95BCF2F126C}"/>
                  </a:ext>
                </a:extLst>
              </p:cNvPr>
              <p:cNvSpPr>
                <a:spLocks/>
              </p:cNvSpPr>
              <p:nvPr/>
            </p:nvSpPr>
            <p:spPr bwMode="auto">
              <a:xfrm rot="-21655236">
                <a:off x="2114" y="1320"/>
                <a:ext cx="72" cy="175"/>
              </a:xfrm>
              <a:custGeom>
                <a:avLst/>
                <a:gdLst>
                  <a:gd name="T0" fmla="*/ 16 w 26"/>
                  <a:gd name="T1" fmla="*/ 0 h 88"/>
                  <a:gd name="T2" fmla="*/ 2 w 26"/>
                  <a:gd name="T3" fmla="*/ 26 h 88"/>
                  <a:gd name="T4" fmla="*/ 4 w 26"/>
                  <a:gd name="T5" fmla="*/ 88 h 88"/>
                  <a:gd name="T6" fmla="*/ 16 w 26"/>
                  <a:gd name="T7" fmla="*/ 58 h 88"/>
                  <a:gd name="T8" fmla="*/ 24 w 26"/>
                  <a:gd name="T9" fmla="*/ 42 h 88"/>
                  <a:gd name="T10" fmla="*/ 26 w 26"/>
                  <a:gd name="T11" fmla="*/ 28 h 88"/>
                  <a:gd name="T12" fmla="*/ 26 w 26"/>
                  <a:gd name="T13" fmla="*/ 12 h 88"/>
                  <a:gd name="T14" fmla="*/ 16 w 26"/>
                  <a:gd name="T15" fmla="*/ 0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88">
                    <a:moveTo>
                      <a:pt x="16" y="0"/>
                    </a:moveTo>
                    <a:cubicBezTo>
                      <a:pt x="10" y="8"/>
                      <a:pt x="5" y="17"/>
                      <a:pt x="2" y="26"/>
                    </a:cubicBezTo>
                    <a:cubicBezTo>
                      <a:pt x="0" y="49"/>
                      <a:pt x="4" y="66"/>
                      <a:pt x="4" y="88"/>
                    </a:cubicBezTo>
                    <a:lnTo>
                      <a:pt x="16" y="58"/>
                    </a:lnTo>
                    <a:lnTo>
                      <a:pt x="24" y="42"/>
                    </a:lnTo>
                    <a:lnTo>
                      <a:pt x="26" y="28"/>
                    </a:lnTo>
                    <a:lnTo>
                      <a:pt x="26" y="12"/>
                    </a:lnTo>
                    <a:lnTo>
                      <a:pt x="16" y="0"/>
                    </a:ln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dirty="0"/>
              </a:p>
            </p:txBody>
          </p:sp>
        </p:grpSp>
        <p:sp>
          <p:nvSpPr>
            <p:cNvPr id="244778" name="Rectangle 42">
              <a:extLst>
                <a:ext uri="{FF2B5EF4-FFF2-40B4-BE49-F238E27FC236}">
                  <a16:creationId xmlns:a16="http://schemas.microsoft.com/office/drawing/2014/main" id="{5D899ACA-D0E7-4722-B56D-64B85EC9D104}"/>
                </a:ext>
              </a:extLst>
            </p:cNvPr>
            <p:cNvSpPr>
              <a:spLocks noChangeArrowheads="1"/>
            </p:cNvSpPr>
            <p:nvPr/>
          </p:nvSpPr>
          <p:spPr bwMode="auto">
            <a:xfrm>
              <a:off x="304" y="49"/>
              <a:ext cx="2583" cy="7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defRPr sz="3600" b="1">
                  <a:solidFill>
                    <a:srgbClr val="003366"/>
                  </a:solidFill>
                  <a:latin typeface="Arial" panose="020B0604020202020204" pitchFamily="34" charset="0"/>
                  <a:cs typeface="Arial" panose="020B0604020202020204" pitchFamily="34" charset="0"/>
                </a:defRPr>
              </a:lvl1pPr>
              <a:lvl2pPr>
                <a:defRPr sz="3600" b="1">
                  <a:solidFill>
                    <a:srgbClr val="003366"/>
                  </a:solidFill>
                  <a:latin typeface="Arial" panose="020B0604020202020204" pitchFamily="34" charset="0"/>
                  <a:cs typeface="Arial" panose="020B0604020202020204" pitchFamily="34" charset="0"/>
                </a:defRPr>
              </a:lvl2pPr>
              <a:lvl3pPr>
                <a:defRPr sz="3600" b="1">
                  <a:solidFill>
                    <a:srgbClr val="003366"/>
                  </a:solidFill>
                  <a:latin typeface="Arial" panose="020B0604020202020204" pitchFamily="34" charset="0"/>
                  <a:cs typeface="Arial" panose="020B0604020202020204" pitchFamily="34" charset="0"/>
                </a:defRPr>
              </a:lvl3pPr>
              <a:lvl4pPr>
                <a:defRPr sz="3600" b="1">
                  <a:solidFill>
                    <a:srgbClr val="003366"/>
                  </a:solidFill>
                  <a:latin typeface="Arial" panose="020B0604020202020204" pitchFamily="34" charset="0"/>
                  <a:cs typeface="Arial" panose="020B0604020202020204" pitchFamily="34" charset="0"/>
                </a:defRPr>
              </a:lvl4pPr>
              <a:lvl5pPr>
                <a:defRPr sz="3600" b="1">
                  <a:solidFill>
                    <a:srgbClr val="003366"/>
                  </a:solidFill>
                  <a:latin typeface="Arial" panose="020B0604020202020204" pitchFamily="34" charset="0"/>
                  <a:cs typeface="Arial" panose="020B0604020202020204" pitchFamily="34" charset="0"/>
                </a:defRPr>
              </a:lvl5pPr>
              <a:lvl6pPr marL="457200" fontAlgn="base">
                <a:spcBef>
                  <a:spcPct val="0"/>
                </a:spcBef>
                <a:spcAft>
                  <a:spcPct val="0"/>
                </a:spcAft>
                <a:defRPr sz="3600" b="1">
                  <a:solidFill>
                    <a:srgbClr val="003366"/>
                  </a:solidFill>
                  <a:latin typeface="Arial" panose="020B0604020202020204" pitchFamily="34" charset="0"/>
                  <a:cs typeface="Arial" panose="020B0604020202020204" pitchFamily="34" charset="0"/>
                </a:defRPr>
              </a:lvl6pPr>
              <a:lvl7pPr marL="914400" fontAlgn="base">
                <a:spcBef>
                  <a:spcPct val="0"/>
                </a:spcBef>
                <a:spcAft>
                  <a:spcPct val="0"/>
                </a:spcAft>
                <a:defRPr sz="3600" b="1">
                  <a:solidFill>
                    <a:srgbClr val="003366"/>
                  </a:solidFill>
                  <a:latin typeface="Arial" panose="020B0604020202020204" pitchFamily="34" charset="0"/>
                  <a:cs typeface="Arial" panose="020B0604020202020204" pitchFamily="34" charset="0"/>
                </a:defRPr>
              </a:lvl7pPr>
              <a:lvl8pPr marL="1371600" fontAlgn="base">
                <a:spcBef>
                  <a:spcPct val="0"/>
                </a:spcBef>
                <a:spcAft>
                  <a:spcPct val="0"/>
                </a:spcAft>
                <a:defRPr sz="3600" b="1">
                  <a:solidFill>
                    <a:srgbClr val="003366"/>
                  </a:solidFill>
                  <a:latin typeface="Arial" panose="020B0604020202020204" pitchFamily="34" charset="0"/>
                  <a:cs typeface="Arial" panose="020B0604020202020204" pitchFamily="34" charset="0"/>
                </a:defRPr>
              </a:lvl8pPr>
              <a:lvl9pPr marL="1828800" fontAlgn="base">
                <a:spcBef>
                  <a:spcPct val="0"/>
                </a:spcBef>
                <a:spcAft>
                  <a:spcPct val="0"/>
                </a:spcAft>
                <a:defRPr sz="3600" b="1">
                  <a:solidFill>
                    <a:srgbClr val="003366"/>
                  </a:solidFill>
                  <a:latin typeface="Arial" panose="020B0604020202020204" pitchFamily="34" charset="0"/>
                  <a:cs typeface="Arial" panose="020B0604020202020204" pitchFamily="34" charset="0"/>
                </a:defRPr>
              </a:lvl9pPr>
            </a:lstStyle>
            <a:p>
              <a:pPr eaLnBrk="1" hangingPunct="1"/>
              <a:r>
                <a:rPr lang="en-GB" altLang="en-US" dirty="0"/>
                <a:t>  Open innovation</a:t>
              </a:r>
            </a:p>
          </p:txBody>
        </p:sp>
      </p:grpSp>
      <p:grpSp>
        <p:nvGrpSpPr>
          <p:cNvPr id="244779" name="Group 43">
            <a:extLst>
              <a:ext uri="{FF2B5EF4-FFF2-40B4-BE49-F238E27FC236}">
                <a16:creationId xmlns:a16="http://schemas.microsoft.com/office/drawing/2014/main" id="{543C96CD-22D4-4292-91E2-E1C9844EF466}"/>
              </a:ext>
            </a:extLst>
          </p:cNvPr>
          <p:cNvGrpSpPr>
            <a:grpSpLocks/>
          </p:cNvGrpSpPr>
          <p:nvPr/>
        </p:nvGrpSpPr>
        <p:grpSpPr bwMode="auto">
          <a:xfrm>
            <a:off x="4572000" y="3001964"/>
            <a:ext cx="4394200" cy="2516187"/>
            <a:chOff x="1920" y="1891"/>
            <a:chExt cx="2768" cy="1585"/>
          </a:xfrm>
        </p:grpSpPr>
        <p:sp>
          <p:nvSpPr>
            <p:cNvPr id="244780" name="Oval 44">
              <a:extLst>
                <a:ext uri="{FF2B5EF4-FFF2-40B4-BE49-F238E27FC236}">
                  <a16:creationId xmlns:a16="http://schemas.microsoft.com/office/drawing/2014/main" id="{4BB23D7D-93D7-491E-9CB8-814E49C58459}"/>
                </a:ext>
              </a:extLst>
            </p:cNvPr>
            <p:cNvSpPr>
              <a:spLocks noChangeArrowheads="1"/>
            </p:cNvSpPr>
            <p:nvPr/>
          </p:nvSpPr>
          <p:spPr bwMode="auto">
            <a:xfrm>
              <a:off x="2057" y="2994"/>
              <a:ext cx="192" cy="173"/>
            </a:xfrm>
            <a:prstGeom prst="ellipse">
              <a:avLst/>
            </a:prstGeom>
            <a:gradFill rotWithShape="0">
              <a:gsLst>
                <a:gs pos="0">
                  <a:srgbClr val="FFFFFF"/>
                </a:gs>
                <a:gs pos="100000">
                  <a:schemeClr val="folHlink"/>
                </a:gs>
              </a:gsLst>
              <a:path path="shape">
                <a:fillToRect l="50000" t="50000" r="50000" b="50000"/>
              </a:path>
            </a:gra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781" name="Freeform 45">
              <a:extLst>
                <a:ext uri="{FF2B5EF4-FFF2-40B4-BE49-F238E27FC236}">
                  <a16:creationId xmlns:a16="http://schemas.microsoft.com/office/drawing/2014/main" id="{68C3C1FC-F06C-4FEC-9BAC-8504AF0CE076}"/>
                </a:ext>
              </a:extLst>
            </p:cNvPr>
            <p:cNvSpPr>
              <a:spLocks/>
            </p:cNvSpPr>
            <p:nvPr/>
          </p:nvSpPr>
          <p:spPr bwMode="auto">
            <a:xfrm>
              <a:off x="2872" y="2187"/>
              <a:ext cx="120" cy="40"/>
            </a:xfrm>
            <a:custGeom>
              <a:avLst/>
              <a:gdLst>
                <a:gd name="T0" fmla="*/ 0 w 120"/>
                <a:gd name="T1" fmla="*/ 40 h 40"/>
                <a:gd name="T2" fmla="*/ 66 w 120"/>
                <a:gd name="T3" fmla="*/ 18 h 40"/>
                <a:gd name="T4" fmla="*/ 120 w 120"/>
                <a:gd name="T5" fmla="*/ 0 h 40"/>
              </a:gdLst>
              <a:ahLst/>
              <a:cxnLst>
                <a:cxn ang="0">
                  <a:pos x="T0" y="T1"/>
                </a:cxn>
                <a:cxn ang="0">
                  <a:pos x="T2" y="T3"/>
                </a:cxn>
                <a:cxn ang="0">
                  <a:pos x="T4" y="T5"/>
                </a:cxn>
              </a:cxnLst>
              <a:rect l="0" t="0" r="r" b="b"/>
              <a:pathLst>
                <a:path w="120" h="40">
                  <a:moveTo>
                    <a:pt x="0" y="40"/>
                  </a:moveTo>
                  <a:cubicBezTo>
                    <a:pt x="7" y="34"/>
                    <a:pt x="42" y="25"/>
                    <a:pt x="66" y="18"/>
                  </a:cubicBezTo>
                  <a:cubicBezTo>
                    <a:pt x="86" y="11"/>
                    <a:pt x="104" y="4"/>
                    <a:pt x="120" y="0"/>
                  </a:cubicBezTo>
                </a:path>
              </a:pathLst>
            </a:custGeom>
            <a:noFill/>
            <a:ln w="28575" cap="flat" cmpd="sng">
              <a:solidFill>
                <a:schemeClr val="folHlink"/>
              </a:solidFill>
              <a:prstDash val="solid"/>
              <a:round/>
              <a:headEnd/>
              <a:tailEnd/>
            </a:ln>
            <a:effectLst/>
            <a:extLst>
              <a:ext uri="{909E8E84-426E-40DD-AFC4-6F175D3DCCD1}">
                <a14:hiddenFill xmlns:a14="http://schemas.microsoft.com/office/drawing/2010/main">
                  <a:solidFill>
                    <a:srgbClr val="FF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782" name="Freeform 46">
              <a:extLst>
                <a:ext uri="{FF2B5EF4-FFF2-40B4-BE49-F238E27FC236}">
                  <a16:creationId xmlns:a16="http://schemas.microsoft.com/office/drawing/2014/main" id="{915295A8-0C66-48B4-9B3B-C3A84C86CC18}"/>
                </a:ext>
              </a:extLst>
            </p:cNvPr>
            <p:cNvSpPr>
              <a:spLocks/>
            </p:cNvSpPr>
            <p:nvPr/>
          </p:nvSpPr>
          <p:spPr bwMode="auto">
            <a:xfrm>
              <a:off x="4160" y="1891"/>
              <a:ext cx="528" cy="71"/>
            </a:xfrm>
            <a:custGeom>
              <a:avLst/>
              <a:gdLst>
                <a:gd name="T0" fmla="*/ 0 w 528"/>
                <a:gd name="T1" fmla="*/ 56 h 71"/>
                <a:gd name="T2" fmla="*/ 216 w 528"/>
                <a:gd name="T3" fmla="*/ 40 h 71"/>
                <a:gd name="T4" fmla="*/ 424 w 528"/>
                <a:gd name="T5" fmla="*/ 24 h 71"/>
                <a:gd name="T6" fmla="*/ 472 w 528"/>
                <a:gd name="T7" fmla="*/ 8 h 71"/>
                <a:gd name="T8" fmla="*/ 528 w 528"/>
                <a:gd name="T9" fmla="*/ 0 h 71"/>
              </a:gdLst>
              <a:ahLst/>
              <a:cxnLst>
                <a:cxn ang="0">
                  <a:pos x="T0" y="T1"/>
                </a:cxn>
                <a:cxn ang="0">
                  <a:pos x="T2" y="T3"/>
                </a:cxn>
                <a:cxn ang="0">
                  <a:pos x="T4" y="T5"/>
                </a:cxn>
                <a:cxn ang="0">
                  <a:pos x="T6" y="T7"/>
                </a:cxn>
                <a:cxn ang="0">
                  <a:pos x="T8" y="T9"/>
                </a:cxn>
              </a:cxnLst>
              <a:rect l="0" t="0" r="r" b="b"/>
              <a:pathLst>
                <a:path w="528" h="71">
                  <a:moveTo>
                    <a:pt x="0" y="56"/>
                  </a:moveTo>
                  <a:cubicBezTo>
                    <a:pt x="73" y="71"/>
                    <a:pt x="143" y="47"/>
                    <a:pt x="216" y="40"/>
                  </a:cubicBezTo>
                  <a:cubicBezTo>
                    <a:pt x="272" y="34"/>
                    <a:pt x="371" y="28"/>
                    <a:pt x="424" y="24"/>
                  </a:cubicBezTo>
                  <a:cubicBezTo>
                    <a:pt x="440" y="19"/>
                    <a:pt x="455" y="10"/>
                    <a:pt x="472" y="8"/>
                  </a:cubicBezTo>
                  <a:cubicBezTo>
                    <a:pt x="491" y="5"/>
                    <a:pt x="528" y="0"/>
                    <a:pt x="528" y="0"/>
                  </a:cubicBezTo>
                </a:path>
              </a:pathLst>
            </a:custGeom>
            <a:noFill/>
            <a:ln w="28575" cap="flat" cmpd="sng">
              <a:solidFill>
                <a:schemeClr val="folHlink"/>
              </a:solidFill>
              <a:prstDash val="solid"/>
              <a:round/>
              <a:headEnd type="none" w="med" len="med"/>
              <a:tailEnd type="triangle" w="med" len="med"/>
            </a:ln>
            <a:effectLst/>
            <a:extLst>
              <a:ext uri="{909E8E84-426E-40DD-AFC4-6F175D3DCCD1}">
                <a14:hiddenFill xmlns:a14="http://schemas.microsoft.com/office/drawing/2010/main">
                  <a:solidFill>
                    <a:srgbClr val="FF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783" name="Freeform 47">
              <a:extLst>
                <a:ext uri="{FF2B5EF4-FFF2-40B4-BE49-F238E27FC236}">
                  <a16:creationId xmlns:a16="http://schemas.microsoft.com/office/drawing/2014/main" id="{3B8B99F9-F3AE-4B8E-9EF7-E5F6398C1875}"/>
                </a:ext>
              </a:extLst>
            </p:cNvPr>
            <p:cNvSpPr>
              <a:spLocks/>
            </p:cNvSpPr>
            <p:nvPr/>
          </p:nvSpPr>
          <p:spPr bwMode="auto">
            <a:xfrm>
              <a:off x="2176" y="2309"/>
              <a:ext cx="502" cy="749"/>
            </a:xfrm>
            <a:custGeom>
              <a:avLst/>
              <a:gdLst>
                <a:gd name="T0" fmla="*/ 0 w 502"/>
                <a:gd name="T1" fmla="*/ 742 h 749"/>
                <a:gd name="T2" fmla="*/ 32 w 502"/>
                <a:gd name="T3" fmla="*/ 710 h 749"/>
                <a:gd name="T4" fmla="*/ 80 w 502"/>
                <a:gd name="T5" fmla="*/ 686 h 749"/>
                <a:gd name="T6" fmla="*/ 120 w 502"/>
                <a:gd name="T7" fmla="*/ 590 h 749"/>
                <a:gd name="T8" fmla="*/ 152 w 502"/>
                <a:gd name="T9" fmla="*/ 542 h 749"/>
                <a:gd name="T10" fmla="*/ 184 w 502"/>
                <a:gd name="T11" fmla="*/ 454 h 749"/>
                <a:gd name="T12" fmla="*/ 240 w 502"/>
                <a:gd name="T13" fmla="*/ 382 h 749"/>
                <a:gd name="T14" fmla="*/ 296 w 502"/>
                <a:gd name="T15" fmla="*/ 294 h 749"/>
                <a:gd name="T16" fmla="*/ 374 w 502"/>
                <a:gd name="T17" fmla="*/ 190 h 749"/>
                <a:gd name="T18" fmla="*/ 424 w 502"/>
                <a:gd name="T19" fmla="*/ 126 h 749"/>
                <a:gd name="T20" fmla="*/ 430 w 502"/>
                <a:gd name="T21" fmla="*/ 106 h 749"/>
                <a:gd name="T22" fmla="*/ 450 w 502"/>
                <a:gd name="T23" fmla="*/ 76 h 749"/>
                <a:gd name="T24" fmla="*/ 476 w 502"/>
                <a:gd name="T25" fmla="*/ 44 h 749"/>
                <a:gd name="T26" fmla="*/ 502 w 502"/>
                <a:gd name="T27" fmla="*/ 0 h 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2" h="749">
                  <a:moveTo>
                    <a:pt x="0" y="742"/>
                  </a:moveTo>
                  <a:cubicBezTo>
                    <a:pt x="52" y="725"/>
                    <a:pt x="1" y="749"/>
                    <a:pt x="32" y="710"/>
                  </a:cubicBezTo>
                  <a:cubicBezTo>
                    <a:pt x="43" y="696"/>
                    <a:pt x="64" y="691"/>
                    <a:pt x="80" y="686"/>
                  </a:cubicBezTo>
                  <a:cubicBezTo>
                    <a:pt x="91" y="652"/>
                    <a:pt x="103" y="621"/>
                    <a:pt x="120" y="590"/>
                  </a:cubicBezTo>
                  <a:cubicBezTo>
                    <a:pt x="129" y="573"/>
                    <a:pt x="152" y="542"/>
                    <a:pt x="152" y="542"/>
                  </a:cubicBezTo>
                  <a:cubicBezTo>
                    <a:pt x="159" y="515"/>
                    <a:pt x="168" y="478"/>
                    <a:pt x="184" y="454"/>
                  </a:cubicBezTo>
                  <a:cubicBezTo>
                    <a:pt x="212" y="413"/>
                    <a:pt x="219" y="446"/>
                    <a:pt x="240" y="382"/>
                  </a:cubicBezTo>
                  <a:cubicBezTo>
                    <a:pt x="256" y="333"/>
                    <a:pt x="243" y="365"/>
                    <a:pt x="296" y="294"/>
                  </a:cubicBezTo>
                  <a:cubicBezTo>
                    <a:pt x="321" y="260"/>
                    <a:pt x="353" y="227"/>
                    <a:pt x="374" y="190"/>
                  </a:cubicBezTo>
                  <a:cubicBezTo>
                    <a:pt x="395" y="154"/>
                    <a:pt x="380" y="155"/>
                    <a:pt x="424" y="126"/>
                  </a:cubicBezTo>
                  <a:cubicBezTo>
                    <a:pt x="440" y="115"/>
                    <a:pt x="430" y="106"/>
                    <a:pt x="430" y="106"/>
                  </a:cubicBezTo>
                  <a:cubicBezTo>
                    <a:pt x="435" y="98"/>
                    <a:pt x="446" y="85"/>
                    <a:pt x="450" y="76"/>
                  </a:cubicBezTo>
                  <a:cubicBezTo>
                    <a:pt x="454" y="68"/>
                    <a:pt x="471" y="51"/>
                    <a:pt x="476" y="44"/>
                  </a:cubicBezTo>
                  <a:cubicBezTo>
                    <a:pt x="502" y="11"/>
                    <a:pt x="502" y="22"/>
                    <a:pt x="502" y="0"/>
                  </a:cubicBezTo>
                </a:path>
              </a:pathLst>
            </a:custGeom>
            <a:noFill/>
            <a:ln w="28575" cap="flat" cmpd="sng">
              <a:solidFill>
                <a:schemeClr val="folHlink"/>
              </a:solidFill>
              <a:prstDash val="solid"/>
              <a:round/>
              <a:headEnd/>
              <a:tailEnd/>
            </a:ln>
            <a:effectLst/>
            <a:extLst>
              <a:ext uri="{909E8E84-426E-40DD-AFC4-6F175D3DCCD1}">
                <a14:hiddenFill xmlns:a14="http://schemas.microsoft.com/office/drawing/2010/main">
                  <a:solidFill>
                    <a:srgbClr val="FF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784" name="Oval 48">
              <a:extLst>
                <a:ext uri="{FF2B5EF4-FFF2-40B4-BE49-F238E27FC236}">
                  <a16:creationId xmlns:a16="http://schemas.microsoft.com/office/drawing/2014/main" id="{C48C54CC-FE04-480F-A592-1A171E60FC8C}"/>
                </a:ext>
              </a:extLst>
            </p:cNvPr>
            <p:cNvSpPr>
              <a:spLocks noChangeArrowheads="1"/>
            </p:cNvSpPr>
            <p:nvPr/>
          </p:nvSpPr>
          <p:spPr bwMode="auto">
            <a:xfrm>
              <a:off x="2160" y="3120"/>
              <a:ext cx="192" cy="173"/>
            </a:xfrm>
            <a:prstGeom prst="ellipse">
              <a:avLst/>
            </a:prstGeom>
            <a:gradFill rotWithShape="0">
              <a:gsLst>
                <a:gs pos="0">
                  <a:srgbClr val="FFFFFF"/>
                </a:gs>
                <a:gs pos="100000">
                  <a:schemeClr val="folHlink"/>
                </a:gs>
              </a:gsLst>
              <a:path path="shape">
                <a:fillToRect l="50000" t="50000" r="50000" b="50000"/>
              </a:path>
            </a:gra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785" name="Oval 49">
              <a:extLst>
                <a:ext uri="{FF2B5EF4-FFF2-40B4-BE49-F238E27FC236}">
                  <a16:creationId xmlns:a16="http://schemas.microsoft.com/office/drawing/2014/main" id="{07BDE862-1013-4259-ACA9-D77F849BF001}"/>
                </a:ext>
              </a:extLst>
            </p:cNvPr>
            <p:cNvSpPr>
              <a:spLocks noChangeArrowheads="1"/>
            </p:cNvSpPr>
            <p:nvPr/>
          </p:nvSpPr>
          <p:spPr bwMode="auto">
            <a:xfrm>
              <a:off x="1920" y="3120"/>
              <a:ext cx="192" cy="173"/>
            </a:xfrm>
            <a:prstGeom prst="ellipse">
              <a:avLst/>
            </a:prstGeom>
            <a:gradFill rotWithShape="0">
              <a:gsLst>
                <a:gs pos="0">
                  <a:srgbClr val="FFFFFF"/>
                </a:gs>
                <a:gs pos="100000">
                  <a:schemeClr val="folHlink"/>
                </a:gs>
              </a:gsLst>
              <a:path path="shape">
                <a:fillToRect l="50000" t="50000" r="50000" b="50000"/>
              </a:path>
            </a:gra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786" name="Oval 50">
              <a:extLst>
                <a:ext uri="{FF2B5EF4-FFF2-40B4-BE49-F238E27FC236}">
                  <a16:creationId xmlns:a16="http://schemas.microsoft.com/office/drawing/2014/main" id="{3945D78B-98D5-405B-AB5C-2E948C8EAB2A}"/>
                </a:ext>
              </a:extLst>
            </p:cNvPr>
            <p:cNvSpPr>
              <a:spLocks noChangeArrowheads="1"/>
            </p:cNvSpPr>
            <p:nvPr/>
          </p:nvSpPr>
          <p:spPr bwMode="auto">
            <a:xfrm>
              <a:off x="2016" y="3264"/>
              <a:ext cx="192" cy="173"/>
            </a:xfrm>
            <a:prstGeom prst="ellipse">
              <a:avLst/>
            </a:prstGeom>
            <a:gradFill rotWithShape="0">
              <a:gsLst>
                <a:gs pos="0">
                  <a:srgbClr val="FFFFFF"/>
                </a:gs>
                <a:gs pos="100000">
                  <a:schemeClr val="folHlink"/>
                </a:gs>
              </a:gsLst>
              <a:path path="shape">
                <a:fillToRect l="50000" t="50000" r="50000" b="50000"/>
              </a:path>
            </a:gra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787" name="Oval 51">
              <a:extLst>
                <a:ext uri="{FF2B5EF4-FFF2-40B4-BE49-F238E27FC236}">
                  <a16:creationId xmlns:a16="http://schemas.microsoft.com/office/drawing/2014/main" id="{53905F9D-EEFA-4501-898D-8A4D5CF2D563}"/>
                </a:ext>
              </a:extLst>
            </p:cNvPr>
            <p:cNvSpPr>
              <a:spLocks noChangeArrowheads="1"/>
            </p:cNvSpPr>
            <p:nvPr/>
          </p:nvSpPr>
          <p:spPr bwMode="auto">
            <a:xfrm>
              <a:off x="2208" y="3216"/>
              <a:ext cx="192" cy="173"/>
            </a:xfrm>
            <a:prstGeom prst="ellipse">
              <a:avLst/>
            </a:prstGeom>
            <a:gradFill rotWithShape="0">
              <a:gsLst>
                <a:gs pos="0">
                  <a:srgbClr val="FFFFFF"/>
                </a:gs>
                <a:gs pos="100000">
                  <a:schemeClr val="folHlink"/>
                </a:gs>
              </a:gsLst>
              <a:path path="shape">
                <a:fillToRect l="50000" t="50000" r="50000" b="50000"/>
              </a:path>
            </a:gra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788" name="Oval 52">
              <a:extLst>
                <a:ext uri="{FF2B5EF4-FFF2-40B4-BE49-F238E27FC236}">
                  <a16:creationId xmlns:a16="http://schemas.microsoft.com/office/drawing/2014/main" id="{1C73A455-7566-44E2-AEFF-0E17A27415BB}"/>
                </a:ext>
              </a:extLst>
            </p:cNvPr>
            <p:cNvSpPr>
              <a:spLocks noChangeArrowheads="1"/>
            </p:cNvSpPr>
            <p:nvPr/>
          </p:nvSpPr>
          <p:spPr bwMode="auto">
            <a:xfrm>
              <a:off x="2256" y="3024"/>
              <a:ext cx="192" cy="173"/>
            </a:xfrm>
            <a:prstGeom prst="ellipse">
              <a:avLst/>
            </a:prstGeom>
            <a:gradFill rotWithShape="0">
              <a:gsLst>
                <a:gs pos="0">
                  <a:srgbClr val="FFFFFF"/>
                </a:gs>
                <a:gs pos="100000">
                  <a:schemeClr val="folHlink"/>
                </a:gs>
              </a:gsLst>
              <a:path path="shape">
                <a:fillToRect l="50000" t="50000" r="50000" b="50000"/>
              </a:path>
            </a:gra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789" name="Oval 53">
              <a:extLst>
                <a:ext uri="{FF2B5EF4-FFF2-40B4-BE49-F238E27FC236}">
                  <a16:creationId xmlns:a16="http://schemas.microsoft.com/office/drawing/2014/main" id="{9F539B17-E09E-403F-99DB-1AD2CDF16251}"/>
                </a:ext>
              </a:extLst>
            </p:cNvPr>
            <p:cNvSpPr>
              <a:spLocks noChangeArrowheads="1"/>
            </p:cNvSpPr>
            <p:nvPr/>
          </p:nvSpPr>
          <p:spPr bwMode="auto">
            <a:xfrm>
              <a:off x="2256" y="2880"/>
              <a:ext cx="192" cy="173"/>
            </a:xfrm>
            <a:prstGeom prst="ellipse">
              <a:avLst/>
            </a:prstGeom>
            <a:gradFill rotWithShape="0">
              <a:gsLst>
                <a:gs pos="0">
                  <a:srgbClr val="FFFFFF"/>
                </a:gs>
                <a:gs pos="100000">
                  <a:schemeClr val="folHlink"/>
                </a:gs>
              </a:gsLst>
              <a:path path="shape">
                <a:fillToRect l="50000" t="50000" r="50000" b="50000"/>
              </a:path>
            </a:gra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790" name="Text Box 54">
              <a:extLst>
                <a:ext uri="{FF2B5EF4-FFF2-40B4-BE49-F238E27FC236}">
                  <a16:creationId xmlns:a16="http://schemas.microsoft.com/office/drawing/2014/main" id="{0877375E-875E-4C98-AAB8-64AD46F4FC03}"/>
                </a:ext>
              </a:extLst>
            </p:cNvPr>
            <p:cNvSpPr txBox="1">
              <a:spLocks noChangeArrowheads="1"/>
            </p:cNvSpPr>
            <p:nvPr/>
          </p:nvSpPr>
          <p:spPr bwMode="auto">
            <a:xfrm>
              <a:off x="2496" y="3072"/>
              <a:ext cx="187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sv-SE" altLang="en-US" b="1">
                  <a:solidFill>
                    <a:schemeClr val="folHlink"/>
                  </a:solidFill>
                  <a:latin typeface="Arial" panose="020B0604020202020204" pitchFamily="34" charset="0"/>
                </a:rPr>
                <a:t>External technology insourcing </a:t>
              </a:r>
              <a:endParaRPr lang="en-US" altLang="en-US" b="1" dirty="0">
                <a:solidFill>
                  <a:schemeClr val="folHlink"/>
                </a:solidFill>
                <a:latin typeface="Arial" panose="020B0604020202020204" pitchFamily="34" charset="0"/>
              </a:endParaRPr>
            </a:p>
          </p:txBody>
        </p:sp>
      </p:grpSp>
      <p:grpSp>
        <p:nvGrpSpPr>
          <p:cNvPr id="244791" name="Group 55">
            <a:extLst>
              <a:ext uri="{FF2B5EF4-FFF2-40B4-BE49-F238E27FC236}">
                <a16:creationId xmlns:a16="http://schemas.microsoft.com/office/drawing/2014/main" id="{46CD9A6D-32B0-4A9F-AAE6-25A3114DA483}"/>
              </a:ext>
            </a:extLst>
          </p:cNvPr>
          <p:cNvGrpSpPr>
            <a:grpSpLocks/>
          </p:cNvGrpSpPr>
          <p:nvPr/>
        </p:nvGrpSpPr>
        <p:grpSpPr bwMode="auto">
          <a:xfrm>
            <a:off x="1295400" y="1447801"/>
            <a:ext cx="7696200" cy="1795463"/>
            <a:chOff x="-144" y="912"/>
            <a:chExt cx="4848" cy="1131"/>
          </a:xfrm>
        </p:grpSpPr>
        <p:sp>
          <p:nvSpPr>
            <p:cNvPr id="244792" name="Text Box 56">
              <a:extLst>
                <a:ext uri="{FF2B5EF4-FFF2-40B4-BE49-F238E27FC236}">
                  <a16:creationId xmlns:a16="http://schemas.microsoft.com/office/drawing/2014/main" id="{73100CD4-F80E-49D0-9B75-0E7DA301FC4D}"/>
                </a:ext>
              </a:extLst>
            </p:cNvPr>
            <p:cNvSpPr txBox="1">
              <a:spLocks noChangeArrowheads="1"/>
            </p:cNvSpPr>
            <p:nvPr/>
          </p:nvSpPr>
          <p:spPr bwMode="auto">
            <a:xfrm>
              <a:off x="-144" y="1536"/>
              <a:ext cx="187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sv-SE" altLang="en-US" b="1">
                  <a:solidFill>
                    <a:schemeClr val="accent2"/>
                  </a:solidFill>
                  <a:latin typeface="Arial" panose="020B0604020202020204" pitchFamily="34" charset="0"/>
                </a:rPr>
                <a:t>Internal </a:t>
              </a:r>
              <a:br>
                <a:rPr lang="sv-SE" altLang="en-US" b="1">
                  <a:solidFill>
                    <a:schemeClr val="accent2"/>
                  </a:solidFill>
                  <a:latin typeface="Arial" panose="020B0604020202020204" pitchFamily="34" charset="0"/>
                </a:rPr>
              </a:br>
              <a:r>
                <a:rPr lang="sv-SE" altLang="en-US" b="1">
                  <a:solidFill>
                    <a:schemeClr val="accent2"/>
                  </a:solidFill>
                  <a:latin typeface="Arial" panose="020B0604020202020204" pitchFamily="34" charset="0"/>
                </a:rPr>
                <a:t>technology base</a:t>
              </a:r>
              <a:endParaRPr lang="en-US" altLang="en-US" b="1" dirty="0">
                <a:solidFill>
                  <a:schemeClr val="accent2"/>
                </a:solidFill>
                <a:latin typeface="Arial" panose="020B0604020202020204" pitchFamily="34" charset="0"/>
              </a:endParaRPr>
            </a:p>
          </p:txBody>
        </p:sp>
        <p:grpSp>
          <p:nvGrpSpPr>
            <p:cNvPr id="244793" name="Group 57">
              <a:extLst>
                <a:ext uri="{FF2B5EF4-FFF2-40B4-BE49-F238E27FC236}">
                  <a16:creationId xmlns:a16="http://schemas.microsoft.com/office/drawing/2014/main" id="{CA78EC0A-C3BB-4BB9-86B2-F3033CCADA44}"/>
                </a:ext>
              </a:extLst>
            </p:cNvPr>
            <p:cNvGrpSpPr>
              <a:grpSpLocks/>
            </p:cNvGrpSpPr>
            <p:nvPr/>
          </p:nvGrpSpPr>
          <p:grpSpPr bwMode="auto">
            <a:xfrm>
              <a:off x="480" y="912"/>
              <a:ext cx="4224" cy="1131"/>
              <a:chOff x="480" y="912"/>
              <a:chExt cx="4224" cy="1131"/>
            </a:xfrm>
          </p:grpSpPr>
          <p:sp>
            <p:nvSpPr>
              <p:cNvPr id="244794" name="Oval 58">
                <a:extLst>
                  <a:ext uri="{FF2B5EF4-FFF2-40B4-BE49-F238E27FC236}">
                    <a16:creationId xmlns:a16="http://schemas.microsoft.com/office/drawing/2014/main" id="{4EC2AC61-A87F-4EDA-8EF5-A61B9A856B5C}"/>
                  </a:ext>
                </a:extLst>
              </p:cNvPr>
              <p:cNvSpPr>
                <a:spLocks noChangeArrowheads="1"/>
              </p:cNvSpPr>
              <p:nvPr/>
            </p:nvSpPr>
            <p:spPr bwMode="auto">
              <a:xfrm>
                <a:off x="864" y="931"/>
                <a:ext cx="192" cy="173"/>
              </a:xfrm>
              <a:prstGeom prst="ellipse">
                <a:avLst/>
              </a:prstGeom>
              <a:gradFill rotWithShape="0">
                <a:gsLst>
                  <a:gs pos="0">
                    <a:srgbClr val="FFFFFF"/>
                  </a:gs>
                  <a:gs pos="100000">
                    <a:schemeClr val="accent2"/>
                  </a:gs>
                </a:gsLst>
                <a:path path="shape">
                  <a:fillToRect l="50000" t="50000" r="50000" b="50000"/>
                </a:path>
              </a:gra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795" name="Freeform 59">
                <a:extLst>
                  <a:ext uri="{FF2B5EF4-FFF2-40B4-BE49-F238E27FC236}">
                    <a16:creationId xmlns:a16="http://schemas.microsoft.com/office/drawing/2014/main" id="{01D696E2-999D-458D-BB60-2D9AEA30E614}"/>
                  </a:ext>
                </a:extLst>
              </p:cNvPr>
              <p:cNvSpPr>
                <a:spLocks/>
              </p:cNvSpPr>
              <p:nvPr/>
            </p:nvSpPr>
            <p:spPr bwMode="auto">
              <a:xfrm>
                <a:off x="1008" y="1027"/>
                <a:ext cx="912" cy="384"/>
              </a:xfrm>
              <a:custGeom>
                <a:avLst/>
                <a:gdLst>
                  <a:gd name="T0" fmla="*/ 0 w 880"/>
                  <a:gd name="T1" fmla="*/ 0 h 225"/>
                  <a:gd name="T2" fmla="*/ 192 w 880"/>
                  <a:gd name="T3" fmla="*/ 48 h 225"/>
                  <a:gd name="T4" fmla="*/ 480 w 880"/>
                  <a:gd name="T5" fmla="*/ 136 h 225"/>
                  <a:gd name="T6" fmla="*/ 672 w 880"/>
                  <a:gd name="T7" fmla="*/ 168 h 225"/>
                  <a:gd name="T8" fmla="*/ 792 w 880"/>
                  <a:gd name="T9" fmla="*/ 192 h 225"/>
                  <a:gd name="T10" fmla="*/ 880 w 880"/>
                  <a:gd name="T11" fmla="*/ 208 h 225"/>
                </a:gdLst>
                <a:ahLst/>
                <a:cxnLst>
                  <a:cxn ang="0">
                    <a:pos x="T0" y="T1"/>
                  </a:cxn>
                  <a:cxn ang="0">
                    <a:pos x="T2" y="T3"/>
                  </a:cxn>
                  <a:cxn ang="0">
                    <a:pos x="T4" y="T5"/>
                  </a:cxn>
                  <a:cxn ang="0">
                    <a:pos x="T6" y="T7"/>
                  </a:cxn>
                  <a:cxn ang="0">
                    <a:pos x="T8" y="T9"/>
                  </a:cxn>
                  <a:cxn ang="0">
                    <a:pos x="T10" y="T11"/>
                  </a:cxn>
                </a:cxnLst>
                <a:rect l="0" t="0" r="r" b="b"/>
                <a:pathLst>
                  <a:path w="880" h="225">
                    <a:moveTo>
                      <a:pt x="0" y="0"/>
                    </a:moveTo>
                    <a:cubicBezTo>
                      <a:pt x="63" y="21"/>
                      <a:pt x="127" y="35"/>
                      <a:pt x="192" y="48"/>
                    </a:cubicBezTo>
                    <a:cubicBezTo>
                      <a:pt x="289" y="67"/>
                      <a:pt x="382" y="116"/>
                      <a:pt x="480" y="136"/>
                    </a:cubicBezTo>
                    <a:cubicBezTo>
                      <a:pt x="544" y="149"/>
                      <a:pt x="608" y="156"/>
                      <a:pt x="672" y="168"/>
                    </a:cubicBezTo>
                    <a:cubicBezTo>
                      <a:pt x="711" y="175"/>
                      <a:pt x="754" y="182"/>
                      <a:pt x="792" y="192"/>
                    </a:cubicBezTo>
                    <a:cubicBezTo>
                      <a:pt x="810" y="196"/>
                      <a:pt x="863" y="225"/>
                      <a:pt x="880" y="208"/>
                    </a:cubicBezTo>
                  </a:path>
                </a:pathLst>
              </a:custGeom>
              <a:noFill/>
              <a:ln w="28575" cap="flat" cmpd="sng">
                <a:solidFill>
                  <a:schemeClr val="accent2"/>
                </a:solidFill>
                <a:prstDash val="solid"/>
                <a:round/>
                <a:headEnd/>
                <a:tailEnd/>
              </a:ln>
              <a:effectLst/>
              <a:extLst>
                <a:ext uri="{909E8E84-426E-40DD-AFC4-6F175D3DCCD1}">
                  <a14:hiddenFill xmlns:a14="http://schemas.microsoft.com/office/drawing/2010/main">
                    <a:solidFill>
                      <a:srgbClr val="FF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796" name="Freeform 60">
                <a:extLst>
                  <a:ext uri="{FF2B5EF4-FFF2-40B4-BE49-F238E27FC236}">
                    <a16:creationId xmlns:a16="http://schemas.microsoft.com/office/drawing/2014/main" id="{B6661034-E889-4B05-B733-481C752AEBA1}"/>
                  </a:ext>
                </a:extLst>
              </p:cNvPr>
              <p:cNvSpPr>
                <a:spLocks/>
              </p:cNvSpPr>
              <p:nvPr/>
            </p:nvSpPr>
            <p:spPr bwMode="auto">
              <a:xfrm>
                <a:off x="4176" y="1979"/>
                <a:ext cx="528" cy="64"/>
              </a:xfrm>
              <a:custGeom>
                <a:avLst/>
                <a:gdLst>
                  <a:gd name="T0" fmla="*/ 0 w 528"/>
                  <a:gd name="T1" fmla="*/ 0 h 64"/>
                  <a:gd name="T2" fmla="*/ 152 w 528"/>
                  <a:gd name="T3" fmla="*/ 24 h 64"/>
                  <a:gd name="T4" fmla="*/ 528 w 528"/>
                  <a:gd name="T5" fmla="*/ 64 h 64"/>
                </a:gdLst>
                <a:ahLst/>
                <a:cxnLst>
                  <a:cxn ang="0">
                    <a:pos x="T0" y="T1"/>
                  </a:cxn>
                  <a:cxn ang="0">
                    <a:pos x="T2" y="T3"/>
                  </a:cxn>
                  <a:cxn ang="0">
                    <a:pos x="T4" y="T5"/>
                  </a:cxn>
                </a:cxnLst>
                <a:rect l="0" t="0" r="r" b="b"/>
                <a:pathLst>
                  <a:path w="528" h="64">
                    <a:moveTo>
                      <a:pt x="0" y="0"/>
                    </a:moveTo>
                    <a:cubicBezTo>
                      <a:pt x="49" y="16"/>
                      <a:pt x="101" y="14"/>
                      <a:pt x="152" y="24"/>
                    </a:cubicBezTo>
                    <a:cubicBezTo>
                      <a:pt x="274" y="48"/>
                      <a:pt x="403" y="64"/>
                      <a:pt x="528" y="64"/>
                    </a:cubicBezTo>
                  </a:path>
                </a:pathLst>
              </a:custGeom>
              <a:noFill/>
              <a:ln w="28575" cap="flat" cmpd="sng">
                <a:solidFill>
                  <a:schemeClr val="accent2"/>
                </a:solidFill>
                <a:prstDash val="solid"/>
                <a:round/>
                <a:headEnd type="none" w="med" len="med"/>
                <a:tailEnd type="triangle" w="med" len="med"/>
              </a:ln>
              <a:effectLst/>
              <a:extLst>
                <a:ext uri="{909E8E84-426E-40DD-AFC4-6F175D3DCCD1}">
                  <a14:hiddenFill xmlns:a14="http://schemas.microsoft.com/office/drawing/2010/main">
                    <a:solidFill>
                      <a:srgbClr val="FF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797" name="Freeform 61">
                <a:extLst>
                  <a:ext uri="{FF2B5EF4-FFF2-40B4-BE49-F238E27FC236}">
                    <a16:creationId xmlns:a16="http://schemas.microsoft.com/office/drawing/2014/main" id="{7AC7C3EA-9883-49D9-B488-226FEF9A05AD}"/>
                  </a:ext>
                </a:extLst>
              </p:cNvPr>
              <p:cNvSpPr>
                <a:spLocks/>
              </p:cNvSpPr>
              <p:nvPr/>
            </p:nvSpPr>
            <p:spPr bwMode="auto">
              <a:xfrm>
                <a:off x="2112" y="1451"/>
                <a:ext cx="176" cy="88"/>
              </a:xfrm>
              <a:custGeom>
                <a:avLst/>
                <a:gdLst>
                  <a:gd name="T0" fmla="*/ 0 w 176"/>
                  <a:gd name="T1" fmla="*/ 0 h 88"/>
                  <a:gd name="T2" fmla="*/ 128 w 176"/>
                  <a:gd name="T3" fmla="*/ 48 h 88"/>
                  <a:gd name="T4" fmla="*/ 152 w 176"/>
                  <a:gd name="T5" fmla="*/ 72 h 88"/>
                  <a:gd name="T6" fmla="*/ 176 w 176"/>
                  <a:gd name="T7" fmla="*/ 88 h 88"/>
                </a:gdLst>
                <a:ahLst/>
                <a:cxnLst>
                  <a:cxn ang="0">
                    <a:pos x="T0" y="T1"/>
                  </a:cxn>
                  <a:cxn ang="0">
                    <a:pos x="T2" y="T3"/>
                  </a:cxn>
                  <a:cxn ang="0">
                    <a:pos x="T4" y="T5"/>
                  </a:cxn>
                  <a:cxn ang="0">
                    <a:pos x="T6" y="T7"/>
                  </a:cxn>
                </a:cxnLst>
                <a:rect l="0" t="0" r="r" b="b"/>
                <a:pathLst>
                  <a:path w="176" h="88">
                    <a:moveTo>
                      <a:pt x="0" y="0"/>
                    </a:moveTo>
                    <a:cubicBezTo>
                      <a:pt x="43" y="14"/>
                      <a:pt x="92" y="18"/>
                      <a:pt x="128" y="48"/>
                    </a:cubicBezTo>
                    <a:cubicBezTo>
                      <a:pt x="137" y="55"/>
                      <a:pt x="143" y="65"/>
                      <a:pt x="152" y="72"/>
                    </a:cubicBezTo>
                    <a:cubicBezTo>
                      <a:pt x="159" y="78"/>
                      <a:pt x="176" y="88"/>
                      <a:pt x="176" y="88"/>
                    </a:cubicBezTo>
                  </a:path>
                </a:pathLst>
              </a:custGeom>
              <a:noFill/>
              <a:ln w="28575" cap="flat" cmpd="sng">
                <a:solidFill>
                  <a:schemeClr val="accent2"/>
                </a:solidFill>
                <a:prstDash val="solid"/>
                <a:round/>
                <a:headEnd/>
                <a:tailEnd/>
              </a:ln>
              <a:effectLst/>
              <a:extLst>
                <a:ext uri="{909E8E84-426E-40DD-AFC4-6F175D3DCCD1}">
                  <a14:hiddenFill xmlns:a14="http://schemas.microsoft.com/office/drawing/2010/main">
                    <a:solidFill>
                      <a:srgbClr val="FF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798" name="Freeform 62">
                <a:extLst>
                  <a:ext uri="{FF2B5EF4-FFF2-40B4-BE49-F238E27FC236}">
                    <a16:creationId xmlns:a16="http://schemas.microsoft.com/office/drawing/2014/main" id="{42BCFD1A-CF11-43AE-982C-6FC83C1BFD0C}"/>
                  </a:ext>
                </a:extLst>
              </p:cNvPr>
              <p:cNvSpPr>
                <a:spLocks/>
              </p:cNvSpPr>
              <p:nvPr/>
            </p:nvSpPr>
            <p:spPr bwMode="auto">
              <a:xfrm>
                <a:off x="2936" y="1787"/>
                <a:ext cx="123" cy="64"/>
              </a:xfrm>
              <a:custGeom>
                <a:avLst/>
                <a:gdLst>
                  <a:gd name="T0" fmla="*/ 0 w 123"/>
                  <a:gd name="T1" fmla="*/ 0 h 64"/>
                  <a:gd name="T2" fmla="*/ 48 w 123"/>
                  <a:gd name="T3" fmla="*/ 16 h 64"/>
                  <a:gd name="T4" fmla="*/ 72 w 123"/>
                  <a:gd name="T5" fmla="*/ 32 h 64"/>
                  <a:gd name="T6" fmla="*/ 120 w 123"/>
                  <a:gd name="T7" fmla="*/ 40 h 64"/>
                </a:gdLst>
                <a:ahLst/>
                <a:cxnLst>
                  <a:cxn ang="0">
                    <a:pos x="T0" y="T1"/>
                  </a:cxn>
                  <a:cxn ang="0">
                    <a:pos x="T2" y="T3"/>
                  </a:cxn>
                  <a:cxn ang="0">
                    <a:pos x="T4" y="T5"/>
                  </a:cxn>
                  <a:cxn ang="0">
                    <a:pos x="T6" y="T7"/>
                  </a:cxn>
                </a:cxnLst>
                <a:rect l="0" t="0" r="r" b="b"/>
                <a:pathLst>
                  <a:path w="123" h="64">
                    <a:moveTo>
                      <a:pt x="0" y="0"/>
                    </a:moveTo>
                    <a:cubicBezTo>
                      <a:pt x="16" y="5"/>
                      <a:pt x="34" y="7"/>
                      <a:pt x="48" y="16"/>
                    </a:cubicBezTo>
                    <a:cubicBezTo>
                      <a:pt x="56" y="21"/>
                      <a:pt x="63" y="28"/>
                      <a:pt x="72" y="32"/>
                    </a:cubicBezTo>
                    <a:cubicBezTo>
                      <a:pt x="123" y="54"/>
                      <a:pt x="120" y="64"/>
                      <a:pt x="120" y="40"/>
                    </a:cubicBezTo>
                  </a:path>
                </a:pathLst>
              </a:custGeom>
              <a:noFill/>
              <a:ln w="28575" cap="flat" cmpd="sng">
                <a:solidFill>
                  <a:schemeClr val="accent2"/>
                </a:solidFill>
                <a:prstDash val="solid"/>
                <a:round/>
                <a:headEnd/>
                <a:tailEnd/>
              </a:ln>
              <a:effectLst/>
              <a:extLst>
                <a:ext uri="{909E8E84-426E-40DD-AFC4-6F175D3DCCD1}">
                  <a14:hiddenFill xmlns:a14="http://schemas.microsoft.com/office/drawing/2010/main">
                    <a:solidFill>
                      <a:srgbClr val="FF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799" name="Freeform 63">
                <a:extLst>
                  <a:ext uri="{FF2B5EF4-FFF2-40B4-BE49-F238E27FC236}">
                    <a16:creationId xmlns:a16="http://schemas.microsoft.com/office/drawing/2014/main" id="{80464A35-9A4F-477F-91CF-DD5BC223CC01}"/>
                  </a:ext>
                </a:extLst>
              </p:cNvPr>
              <p:cNvSpPr>
                <a:spLocks/>
              </p:cNvSpPr>
              <p:nvPr/>
            </p:nvSpPr>
            <p:spPr bwMode="auto">
              <a:xfrm>
                <a:off x="2552" y="1643"/>
                <a:ext cx="80" cy="24"/>
              </a:xfrm>
              <a:custGeom>
                <a:avLst/>
                <a:gdLst>
                  <a:gd name="T0" fmla="*/ 0 w 80"/>
                  <a:gd name="T1" fmla="*/ 0 h 24"/>
                  <a:gd name="T2" fmla="*/ 80 w 80"/>
                  <a:gd name="T3" fmla="*/ 24 h 24"/>
                </a:gdLst>
                <a:ahLst/>
                <a:cxnLst>
                  <a:cxn ang="0">
                    <a:pos x="T0" y="T1"/>
                  </a:cxn>
                  <a:cxn ang="0">
                    <a:pos x="T2" y="T3"/>
                  </a:cxn>
                </a:cxnLst>
                <a:rect l="0" t="0" r="r" b="b"/>
                <a:pathLst>
                  <a:path w="80" h="24">
                    <a:moveTo>
                      <a:pt x="0" y="0"/>
                    </a:moveTo>
                    <a:cubicBezTo>
                      <a:pt x="21" y="7"/>
                      <a:pt x="55" y="24"/>
                      <a:pt x="80" y="24"/>
                    </a:cubicBezTo>
                  </a:path>
                </a:pathLst>
              </a:custGeom>
              <a:noFill/>
              <a:ln w="28575" cap="flat" cmpd="sng">
                <a:solidFill>
                  <a:schemeClr val="accent2"/>
                </a:solidFill>
                <a:prstDash val="solid"/>
                <a:round/>
                <a:headEnd/>
                <a:tailEnd/>
              </a:ln>
              <a:effectLst/>
              <a:extLst>
                <a:ext uri="{909E8E84-426E-40DD-AFC4-6F175D3DCCD1}">
                  <a14:hiddenFill xmlns:a14="http://schemas.microsoft.com/office/drawing/2010/main">
                    <a:solidFill>
                      <a:srgbClr val="FF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800" name="Oval 64">
                <a:extLst>
                  <a:ext uri="{FF2B5EF4-FFF2-40B4-BE49-F238E27FC236}">
                    <a16:creationId xmlns:a16="http://schemas.microsoft.com/office/drawing/2014/main" id="{D03344EB-13A5-47BD-82A6-3183799EF5A3}"/>
                  </a:ext>
                </a:extLst>
              </p:cNvPr>
              <p:cNvSpPr>
                <a:spLocks noChangeArrowheads="1"/>
              </p:cNvSpPr>
              <p:nvPr/>
            </p:nvSpPr>
            <p:spPr bwMode="auto">
              <a:xfrm>
                <a:off x="912" y="1200"/>
                <a:ext cx="192" cy="173"/>
              </a:xfrm>
              <a:prstGeom prst="ellipse">
                <a:avLst/>
              </a:prstGeom>
              <a:gradFill rotWithShape="0">
                <a:gsLst>
                  <a:gs pos="0">
                    <a:srgbClr val="FFFFFF"/>
                  </a:gs>
                  <a:gs pos="100000">
                    <a:schemeClr val="accent2"/>
                  </a:gs>
                </a:gsLst>
                <a:path path="shape">
                  <a:fillToRect l="50000" t="50000" r="50000" b="50000"/>
                </a:path>
              </a:gra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801" name="Oval 65">
                <a:extLst>
                  <a:ext uri="{FF2B5EF4-FFF2-40B4-BE49-F238E27FC236}">
                    <a16:creationId xmlns:a16="http://schemas.microsoft.com/office/drawing/2014/main" id="{1C825BAE-9E44-4BF8-AAD0-5127DD8EA2D4}"/>
                  </a:ext>
                </a:extLst>
              </p:cNvPr>
              <p:cNvSpPr>
                <a:spLocks noChangeArrowheads="1"/>
              </p:cNvSpPr>
              <p:nvPr/>
            </p:nvSpPr>
            <p:spPr bwMode="auto">
              <a:xfrm>
                <a:off x="720" y="1104"/>
                <a:ext cx="192" cy="173"/>
              </a:xfrm>
              <a:prstGeom prst="ellipse">
                <a:avLst/>
              </a:prstGeom>
              <a:gradFill rotWithShape="0">
                <a:gsLst>
                  <a:gs pos="0">
                    <a:srgbClr val="FFFFFF"/>
                  </a:gs>
                  <a:gs pos="100000">
                    <a:schemeClr val="accent2"/>
                  </a:gs>
                </a:gsLst>
                <a:path path="shape">
                  <a:fillToRect l="50000" t="50000" r="50000" b="50000"/>
                </a:path>
              </a:gra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802" name="Oval 66">
                <a:extLst>
                  <a:ext uri="{FF2B5EF4-FFF2-40B4-BE49-F238E27FC236}">
                    <a16:creationId xmlns:a16="http://schemas.microsoft.com/office/drawing/2014/main" id="{789B6FEE-F01E-4B20-997B-1F27C30BFB81}"/>
                  </a:ext>
                </a:extLst>
              </p:cNvPr>
              <p:cNvSpPr>
                <a:spLocks noChangeArrowheads="1"/>
              </p:cNvSpPr>
              <p:nvPr/>
            </p:nvSpPr>
            <p:spPr bwMode="auto">
              <a:xfrm>
                <a:off x="528" y="912"/>
                <a:ext cx="192" cy="173"/>
              </a:xfrm>
              <a:prstGeom prst="ellipse">
                <a:avLst/>
              </a:prstGeom>
              <a:gradFill rotWithShape="0">
                <a:gsLst>
                  <a:gs pos="0">
                    <a:srgbClr val="FFFFFF"/>
                  </a:gs>
                  <a:gs pos="100000">
                    <a:schemeClr val="accent2"/>
                  </a:gs>
                </a:gsLst>
                <a:path path="shape">
                  <a:fillToRect l="50000" t="50000" r="50000" b="50000"/>
                </a:path>
              </a:gra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803" name="Oval 67">
                <a:extLst>
                  <a:ext uri="{FF2B5EF4-FFF2-40B4-BE49-F238E27FC236}">
                    <a16:creationId xmlns:a16="http://schemas.microsoft.com/office/drawing/2014/main" id="{47F4C23B-97D2-4FA3-AAF1-043DDE241392}"/>
                  </a:ext>
                </a:extLst>
              </p:cNvPr>
              <p:cNvSpPr>
                <a:spLocks noChangeArrowheads="1"/>
              </p:cNvSpPr>
              <p:nvPr/>
            </p:nvSpPr>
            <p:spPr bwMode="auto">
              <a:xfrm>
                <a:off x="576" y="1152"/>
                <a:ext cx="192" cy="173"/>
              </a:xfrm>
              <a:prstGeom prst="ellipse">
                <a:avLst/>
              </a:prstGeom>
              <a:gradFill rotWithShape="0">
                <a:gsLst>
                  <a:gs pos="0">
                    <a:srgbClr val="FFFFFF"/>
                  </a:gs>
                  <a:gs pos="100000">
                    <a:schemeClr val="accent2"/>
                  </a:gs>
                </a:gsLst>
                <a:path path="shape">
                  <a:fillToRect l="50000" t="50000" r="50000" b="50000"/>
                </a:path>
              </a:gra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804" name="Oval 68">
                <a:extLst>
                  <a:ext uri="{FF2B5EF4-FFF2-40B4-BE49-F238E27FC236}">
                    <a16:creationId xmlns:a16="http://schemas.microsoft.com/office/drawing/2014/main" id="{0869CA2F-25CB-4558-BAB7-AB44CF96BCDA}"/>
                  </a:ext>
                </a:extLst>
              </p:cNvPr>
              <p:cNvSpPr>
                <a:spLocks noChangeArrowheads="1"/>
              </p:cNvSpPr>
              <p:nvPr/>
            </p:nvSpPr>
            <p:spPr bwMode="auto">
              <a:xfrm>
                <a:off x="672" y="1200"/>
                <a:ext cx="192" cy="173"/>
              </a:xfrm>
              <a:prstGeom prst="ellipse">
                <a:avLst/>
              </a:prstGeom>
              <a:gradFill rotWithShape="0">
                <a:gsLst>
                  <a:gs pos="0">
                    <a:srgbClr val="FFFFFF"/>
                  </a:gs>
                  <a:gs pos="100000">
                    <a:schemeClr val="accent2"/>
                  </a:gs>
                </a:gsLst>
                <a:path path="shape">
                  <a:fillToRect l="50000" t="50000" r="50000" b="50000"/>
                </a:path>
              </a:gra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805" name="Oval 69">
                <a:extLst>
                  <a:ext uri="{FF2B5EF4-FFF2-40B4-BE49-F238E27FC236}">
                    <a16:creationId xmlns:a16="http://schemas.microsoft.com/office/drawing/2014/main" id="{BC12EE70-CF5B-46BD-AC1F-4DD052586E18}"/>
                  </a:ext>
                </a:extLst>
              </p:cNvPr>
              <p:cNvSpPr>
                <a:spLocks noChangeArrowheads="1"/>
              </p:cNvSpPr>
              <p:nvPr/>
            </p:nvSpPr>
            <p:spPr bwMode="auto">
              <a:xfrm>
                <a:off x="480" y="1296"/>
                <a:ext cx="192" cy="173"/>
              </a:xfrm>
              <a:prstGeom prst="ellipse">
                <a:avLst/>
              </a:prstGeom>
              <a:gradFill rotWithShape="0">
                <a:gsLst>
                  <a:gs pos="0">
                    <a:srgbClr val="FFFFFF"/>
                  </a:gs>
                  <a:gs pos="100000">
                    <a:schemeClr val="accent2"/>
                  </a:gs>
                </a:gsLst>
                <a:path path="shape">
                  <a:fillToRect l="50000" t="50000" r="50000" b="50000"/>
                </a:path>
              </a:gra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806" name="Oval 70">
                <a:extLst>
                  <a:ext uri="{FF2B5EF4-FFF2-40B4-BE49-F238E27FC236}">
                    <a16:creationId xmlns:a16="http://schemas.microsoft.com/office/drawing/2014/main" id="{47606D68-0A32-4559-9B51-C02CBA6700B5}"/>
                  </a:ext>
                </a:extLst>
              </p:cNvPr>
              <p:cNvSpPr>
                <a:spLocks noChangeArrowheads="1"/>
              </p:cNvSpPr>
              <p:nvPr/>
            </p:nvSpPr>
            <p:spPr bwMode="auto">
              <a:xfrm>
                <a:off x="816" y="1248"/>
                <a:ext cx="192" cy="173"/>
              </a:xfrm>
              <a:prstGeom prst="ellipse">
                <a:avLst/>
              </a:prstGeom>
              <a:gradFill rotWithShape="0">
                <a:gsLst>
                  <a:gs pos="0">
                    <a:srgbClr val="FFFFFF"/>
                  </a:gs>
                  <a:gs pos="100000">
                    <a:schemeClr val="accent2"/>
                  </a:gs>
                </a:gsLst>
                <a:path path="shape">
                  <a:fillToRect l="50000" t="50000" r="50000" b="50000"/>
                </a:path>
              </a:gra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807" name="Oval 71">
                <a:extLst>
                  <a:ext uri="{FF2B5EF4-FFF2-40B4-BE49-F238E27FC236}">
                    <a16:creationId xmlns:a16="http://schemas.microsoft.com/office/drawing/2014/main" id="{58D24D32-8D72-49B8-874F-1456CC354D28}"/>
                  </a:ext>
                </a:extLst>
              </p:cNvPr>
              <p:cNvSpPr>
                <a:spLocks noChangeArrowheads="1"/>
              </p:cNvSpPr>
              <p:nvPr/>
            </p:nvSpPr>
            <p:spPr bwMode="auto">
              <a:xfrm>
                <a:off x="528" y="1008"/>
                <a:ext cx="192" cy="173"/>
              </a:xfrm>
              <a:prstGeom prst="ellipse">
                <a:avLst/>
              </a:prstGeom>
              <a:gradFill rotWithShape="0">
                <a:gsLst>
                  <a:gs pos="0">
                    <a:srgbClr val="FFFFFF"/>
                  </a:gs>
                  <a:gs pos="100000">
                    <a:schemeClr val="accent2"/>
                  </a:gs>
                </a:gsLst>
                <a:path path="shape">
                  <a:fillToRect l="50000" t="50000" r="50000" b="50000"/>
                </a:path>
              </a:gra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808" name="Oval 72">
                <a:extLst>
                  <a:ext uri="{FF2B5EF4-FFF2-40B4-BE49-F238E27FC236}">
                    <a16:creationId xmlns:a16="http://schemas.microsoft.com/office/drawing/2014/main" id="{821D5129-187F-4554-A4F7-B6572B8F2B3F}"/>
                  </a:ext>
                </a:extLst>
              </p:cNvPr>
              <p:cNvSpPr>
                <a:spLocks noChangeArrowheads="1"/>
              </p:cNvSpPr>
              <p:nvPr/>
            </p:nvSpPr>
            <p:spPr bwMode="auto">
              <a:xfrm>
                <a:off x="768" y="960"/>
                <a:ext cx="192" cy="173"/>
              </a:xfrm>
              <a:prstGeom prst="ellipse">
                <a:avLst/>
              </a:prstGeom>
              <a:gradFill rotWithShape="0">
                <a:gsLst>
                  <a:gs pos="0">
                    <a:srgbClr val="FFFFFF"/>
                  </a:gs>
                  <a:gs pos="100000">
                    <a:schemeClr val="accent2"/>
                  </a:gs>
                </a:gsLst>
                <a:path path="shape">
                  <a:fillToRect l="50000" t="50000" r="50000" b="50000"/>
                </a:path>
              </a:gra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809" name="Oval 73">
                <a:extLst>
                  <a:ext uri="{FF2B5EF4-FFF2-40B4-BE49-F238E27FC236}">
                    <a16:creationId xmlns:a16="http://schemas.microsoft.com/office/drawing/2014/main" id="{370584E0-F559-4E7B-BD59-BEC8D393589A}"/>
                  </a:ext>
                </a:extLst>
              </p:cNvPr>
              <p:cNvSpPr>
                <a:spLocks noChangeArrowheads="1"/>
              </p:cNvSpPr>
              <p:nvPr/>
            </p:nvSpPr>
            <p:spPr bwMode="auto">
              <a:xfrm>
                <a:off x="912" y="1104"/>
                <a:ext cx="192" cy="173"/>
              </a:xfrm>
              <a:prstGeom prst="ellipse">
                <a:avLst/>
              </a:prstGeom>
              <a:gradFill rotWithShape="0">
                <a:gsLst>
                  <a:gs pos="0">
                    <a:srgbClr val="FFFFFF"/>
                  </a:gs>
                  <a:gs pos="100000">
                    <a:schemeClr val="accent2"/>
                  </a:gs>
                </a:gsLst>
                <a:path path="shape">
                  <a:fillToRect l="50000" t="50000" r="50000" b="50000"/>
                </a:path>
              </a:gra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810" name="Oval 74">
                <a:extLst>
                  <a:ext uri="{FF2B5EF4-FFF2-40B4-BE49-F238E27FC236}">
                    <a16:creationId xmlns:a16="http://schemas.microsoft.com/office/drawing/2014/main" id="{22070D3D-FACD-4F1D-9613-498FD808FD45}"/>
                  </a:ext>
                </a:extLst>
              </p:cNvPr>
              <p:cNvSpPr>
                <a:spLocks noChangeArrowheads="1"/>
              </p:cNvSpPr>
              <p:nvPr/>
            </p:nvSpPr>
            <p:spPr bwMode="auto">
              <a:xfrm>
                <a:off x="672" y="1344"/>
                <a:ext cx="192" cy="173"/>
              </a:xfrm>
              <a:prstGeom prst="ellipse">
                <a:avLst/>
              </a:prstGeom>
              <a:gradFill rotWithShape="0">
                <a:gsLst>
                  <a:gs pos="0">
                    <a:srgbClr val="FFFFFF"/>
                  </a:gs>
                  <a:gs pos="100000">
                    <a:schemeClr val="accent2"/>
                  </a:gs>
                </a:gsLst>
                <a:path path="shape">
                  <a:fillToRect l="50000" t="50000" r="50000" b="50000"/>
                </a:path>
              </a:gra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811" name="Oval 75">
                <a:extLst>
                  <a:ext uri="{FF2B5EF4-FFF2-40B4-BE49-F238E27FC236}">
                    <a16:creationId xmlns:a16="http://schemas.microsoft.com/office/drawing/2014/main" id="{CF641EDA-A365-4FD0-99EC-53DED323FAE8}"/>
                  </a:ext>
                </a:extLst>
              </p:cNvPr>
              <p:cNvSpPr>
                <a:spLocks noChangeArrowheads="1"/>
              </p:cNvSpPr>
              <p:nvPr/>
            </p:nvSpPr>
            <p:spPr bwMode="auto">
              <a:xfrm>
                <a:off x="672" y="912"/>
                <a:ext cx="192" cy="173"/>
              </a:xfrm>
              <a:prstGeom prst="ellipse">
                <a:avLst/>
              </a:prstGeom>
              <a:gradFill rotWithShape="0">
                <a:gsLst>
                  <a:gs pos="0">
                    <a:srgbClr val="FFFFFF"/>
                  </a:gs>
                  <a:gs pos="100000">
                    <a:schemeClr val="accent2"/>
                  </a:gs>
                </a:gsLst>
                <a:path path="shape">
                  <a:fillToRect l="50000" t="50000" r="50000" b="50000"/>
                </a:path>
              </a:gra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grpSp>
      </p:grpSp>
      <p:grpSp>
        <p:nvGrpSpPr>
          <p:cNvPr id="244812" name="Group 76">
            <a:extLst>
              <a:ext uri="{FF2B5EF4-FFF2-40B4-BE49-F238E27FC236}">
                <a16:creationId xmlns:a16="http://schemas.microsoft.com/office/drawing/2014/main" id="{B4A004B2-AE81-49CA-A275-1580B5299784}"/>
              </a:ext>
            </a:extLst>
          </p:cNvPr>
          <p:cNvGrpSpPr>
            <a:grpSpLocks/>
          </p:cNvGrpSpPr>
          <p:nvPr/>
        </p:nvGrpSpPr>
        <p:grpSpPr bwMode="auto">
          <a:xfrm>
            <a:off x="1524000" y="1981201"/>
            <a:ext cx="6400800" cy="3795713"/>
            <a:chOff x="0" y="1248"/>
            <a:chExt cx="4032" cy="2391"/>
          </a:xfrm>
        </p:grpSpPr>
        <p:sp>
          <p:nvSpPr>
            <p:cNvPr id="244813" name="Oval 77">
              <a:extLst>
                <a:ext uri="{FF2B5EF4-FFF2-40B4-BE49-F238E27FC236}">
                  <a16:creationId xmlns:a16="http://schemas.microsoft.com/office/drawing/2014/main" id="{D220FCFD-AA6A-4845-9558-8EB9A7A9FA15}"/>
                </a:ext>
              </a:extLst>
            </p:cNvPr>
            <p:cNvSpPr>
              <a:spLocks noChangeArrowheads="1"/>
            </p:cNvSpPr>
            <p:nvPr/>
          </p:nvSpPr>
          <p:spPr bwMode="auto">
            <a:xfrm>
              <a:off x="1056" y="2995"/>
              <a:ext cx="192" cy="173"/>
            </a:xfrm>
            <a:prstGeom prst="ellipse">
              <a:avLst/>
            </a:prstGeom>
            <a:gradFill rotWithShape="0">
              <a:gsLst>
                <a:gs pos="0">
                  <a:srgbClr val="FFFFFF"/>
                </a:gs>
                <a:gs pos="100000">
                  <a:schemeClr val="folHlink"/>
                </a:gs>
              </a:gsLst>
              <a:path path="shape">
                <a:fillToRect l="50000" t="50000" r="50000" b="50000"/>
              </a:path>
            </a:gra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814" name="Freeform 78">
              <a:extLst>
                <a:ext uri="{FF2B5EF4-FFF2-40B4-BE49-F238E27FC236}">
                  <a16:creationId xmlns:a16="http://schemas.microsoft.com/office/drawing/2014/main" id="{64909980-FF46-436E-BF76-6DAC28810C5F}"/>
                </a:ext>
              </a:extLst>
            </p:cNvPr>
            <p:cNvSpPr>
              <a:spLocks/>
            </p:cNvSpPr>
            <p:nvPr/>
          </p:nvSpPr>
          <p:spPr bwMode="auto">
            <a:xfrm>
              <a:off x="1208" y="2592"/>
              <a:ext cx="712" cy="419"/>
            </a:xfrm>
            <a:custGeom>
              <a:avLst/>
              <a:gdLst>
                <a:gd name="T0" fmla="*/ 0 w 408"/>
                <a:gd name="T1" fmla="*/ 232 h 232"/>
                <a:gd name="T2" fmla="*/ 48 w 408"/>
                <a:gd name="T3" fmla="*/ 208 h 232"/>
                <a:gd name="T4" fmla="*/ 88 w 408"/>
                <a:gd name="T5" fmla="*/ 160 h 232"/>
                <a:gd name="T6" fmla="*/ 160 w 408"/>
                <a:gd name="T7" fmla="*/ 136 h 232"/>
                <a:gd name="T8" fmla="*/ 184 w 408"/>
                <a:gd name="T9" fmla="*/ 120 h 232"/>
                <a:gd name="T10" fmla="*/ 232 w 408"/>
                <a:gd name="T11" fmla="*/ 104 h 232"/>
                <a:gd name="T12" fmla="*/ 320 w 408"/>
                <a:gd name="T13" fmla="*/ 64 h 232"/>
                <a:gd name="T14" fmla="*/ 392 w 408"/>
                <a:gd name="T15" fmla="*/ 24 h 232"/>
                <a:gd name="T16" fmla="*/ 408 w 408"/>
                <a:gd name="T17"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8" h="232">
                  <a:moveTo>
                    <a:pt x="0" y="232"/>
                  </a:moveTo>
                  <a:cubicBezTo>
                    <a:pt x="20" y="225"/>
                    <a:pt x="32" y="224"/>
                    <a:pt x="48" y="208"/>
                  </a:cubicBezTo>
                  <a:cubicBezTo>
                    <a:pt x="69" y="187"/>
                    <a:pt x="59" y="176"/>
                    <a:pt x="88" y="160"/>
                  </a:cubicBezTo>
                  <a:cubicBezTo>
                    <a:pt x="110" y="148"/>
                    <a:pt x="136" y="144"/>
                    <a:pt x="160" y="136"/>
                  </a:cubicBezTo>
                  <a:cubicBezTo>
                    <a:pt x="169" y="133"/>
                    <a:pt x="175" y="124"/>
                    <a:pt x="184" y="120"/>
                  </a:cubicBezTo>
                  <a:cubicBezTo>
                    <a:pt x="199" y="113"/>
                    <a:pt x="216" y="109"/>
                    <a:pt x="232" y="104"/>
                  </a:cubicBezTo>
                  <a:cubicBezTo>
                    <a:pt x="263" y="94"/>
                    <a:pt x="286" y="72"/>
                    <a:pt x="320" y="64"/>
                  </a:cubicBezTo>
                  <a:cubicBezTo>
                    <a:pt x="344" y="48"/>
                    <a:pt x="368" y="40"/>
                    <a:pt x="392" y="24"/>
                  </a:cubicBezTo>
                  <a:cubicBezTo>
                    <a:pt x="397" y="16"/>
                    <a:pt x="408" y="0"/>
                    <a:pt x="408" y="0"/>
                  </a:cubicBezTo>
                </a:path>
              </a:pathLst>
            </a:custGeom>
            <a:noFill/>
            <a:ln w="28575" cap="flat" cmpd="sng">
              <a:solidFill>
                <a:schemeClr val="folHlink"/>
              </a:solidFill>
              <a:prstDash val="solid"/>
              <a:round/>
              <a:headEnd/>
              <a:tailEnd/>
            </a:ln>
            <a:effectLst/>
            <a:extLst>
              <a:ext uri="{909E8E84-426E-40DD-AFC4-6F175D3DCCD1}">
                <a14:hiddenFill xmlns:a14="http://schemas.microsoft.com/office/drawing/2010/main">
                  <a:solidFill>
                    <a:srgbClr val="FF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815" name="Freeform 79">
              <a:extLst>
                <a:ext uri="{FF2B5EF4-FFF2-40B4-BE49-F238E27FC236}">
                  <a16:creationId xmlns:a16="http://schemas.microsoft.com/office/drawing/2014/main" id="{2134C7A5-44E1-4685-855D-8D6A5979BD16}"/>
                </a:ext>
              </a:extLst>
            </p:cNvPr>
            <p:cNvSpPr>
              <a:spLocks/>
            </p:cNvSpPr>
            <p:nvPr/>
          </p:nvSpPr>
          <p:spPr bwMode="auto">
            <a:xfrm>
              <a:off x="2142" y="2435"/>
              <a:ext cx="128" cy="98"/>
            </a:xfrm>
            <a:custGeom>
              <a:avLst/>
              <a:gdLst>
                <a:gd name="T0" fmla="*/ 0 w 128"/>
                <a:gd name="T1" fmla="*/ 98 h 98"/>
                <a:gd name="T2" fmla="*/ 52 w 128"/>
                <a:gd name="T3" fmla="*/ 50 h 98"/>
                <a:gd name="T4" fmla="*/ 128 w 128"/>
                <a:gd name="T5" fmla="*/ 0 h 98"/>
              </a:gdLst>
              <a:ahLst/>
              <a:cxnLst>
                <a:cxn ang="0">
                  <a:pos x="T0" y="T1"/>
                </a:cxn>
                <a:cxn ang="0">
                  <a:pos x="T2" y="T3"/>
                </a:cxn>
                <a:cxn ang="0">
                  <a:pos x="T4" y="T5"/>
                </a:cxn>
              </a:cxnLst>
              <a:rect l="0" t="0" r="r" b="b"/>
              <a:pathLst>
                <a:path w="128" h="98">
                  <a:moveTo>
                    <a:pt x="0" y="98"/>
                  </a:moveTo>
                  <a:cubicBezTo>
                    <a:pt x="23" y="84"/>
                    <a:pt x="24" y="72"/>
                    <a:pt x="52" y="50"/>
                  </a:cubicBezTo>
                  <a:cubicBezTo>
                    <a:pt x="90" y="16"/>
                    <a:pt x="95" y="0"/>
                    <a:pt x="128" y="0"/>
                  </a:cubicBezTo>
                </a:path>
              </a:pathLst>
            </a:custGeom>
            <a:noFill/>
            <a:ln w="28575" cap="flat" cmpd="sng">
              <a:solidFill>
                <a:schemeClr val="folHlink"/>
              </a:solidFill>
              <a:prstDash val="solid"/>
              <a:round/>
              <a:headEnd/>
              <a:tailEnd/>
            </a:ln>
            <a:effectLst/>
            <a:extLst>
              <a:ext uri="{909E8E84-426E-40DD-AFC4-6F175D3DCCD1}">
                <a14:hiddenFill xmlns:a14="http://schemas.microsoft.com/office/drawing/2010/main">
                  <a:solidFill>
                    <a:srgbClr val="FF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816" name="Freeform 80">
              <a:extLst>
                <a:ext uri="{FF2B5EF4-FFF2-40B4-BE49-F238E27FC236}">
                  <a16:creationId xmlns:a16="http://schemas.microsoft.com/office/drawing/2014/main" id="{6F22B6BF-F608-4659-B37B-64697C46B978}"/>
                </a:ext>
              </a:extLst>
            </p:cNvPr>
            <p:cNvSpPr>
              <a:spLocks/>
            </p:cNvSpPr>
            <p:nvPr/>
          </p:nvSpPr>
          <p:spPr bwMode="auto">
            <a:xfrm>
              <a:off x="2958" y="1248"/>
              <a:ext cx="1074" cy="613"/>
            </a:xfrm>
            <a:custGeom>
              <a:avLst/>
              <a:gdLst>
                <a:gd name="T0" fmla="*/ 0 w 572"/>
                <a:gd name="T1" fmla="*/ 570 h 570"/>
                <a:gd name="T2" fmla="*/ 64 w 572"/>
                <a:gd name="T3" fmla="*/ 510 h 570"/>
                <a:gd name="T4" fmla="*/ 142 w 572"/>
                <a:gd name="T5" fmla="*/ 450 h 570"/>
                <a:gd name="T6" fmla="*/ 258 w 572"/>
                <a:gd name="T7" fmla="*/ 360 h 570"/>
                <a:gd name="T8" fmla="*/ 362 w 572"/>
                <a:gd name="T9" fmla="*/ 216 h 570"/>
                <a:gd name="T10" fmla="*/ 434 w 572"/>
                <a:gd name="T11" fmla="*/ 128 h 570"/>
                <a:gd name="T12" fmla="*/ 546 w 572"/>
                <a:gd name="T13" fmla="*/ 24 h 570"/>
                <a:gd name="T14" fmla="*/ 570 w 572"/>
                <a:gd name="T15" fmla="*/ 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2" h="570">
                  <a:moveTo>
                    <a:pt x="0" y="570"/>
                  </a:moveTo>
                  <a:cubicBezTo>
                    <a:pt x="27" y="552"/>
                    <a:pt x="42" y="536"/>
                    <a:pt x="64" y="510"/>
                  </a:cubicBezTo>
                  <a:cubicBezTo>
                    <a:pt x="89" y="480"/>
                    <a:pt x="104" y="463"/>
                    <a:pt x="142" y="450"/>
                  </a:cubicBezTo>
                  <a:cubicBezTo>
                    <a:pt x="170" y="407"/>
                    <a:pt x="227" y="400"/>
                    <a:pt x="258" y="360"/>
                  </a:cubicBezTo>
                  <a:cubicBezTo>
                    <a:pt x="295" y="313"/>
                    <a:pt x="319" y="259"/>
                    <a:pt x="362" y="216"/>
                  </a:cubicBezTo>
                  <a:cubicBezTo>
                    <a:pt x="376" y="175"/>
                    <a:pt x="399" y="152"/>
                    <a:pt x="434" y="128"/>
                  </a:cubicBezTo>
                  <a:cubicBezTo>
                    <a:pt x="465" y="81"/>
                    <a:pt x="501" y="54"/>
                    <a:pt x="546" y="24"/>
                  </a:cubicBezTo>
                  <a:cubicBezTo>
                    <a:pt x="572" y="7"/>
                    <a:pt x="570" y="18"/>
                    <a:pt x="570" y="0"/>
                  </a:cubicBezTo>
                </a:path>
              </a:pathLst>
            </a:custGeom>
            <a:noFill/>
            <a:ln w="28575" cap="flat" cmpd="sng">
              <a:solidFill>
                <a:schemeClr val="folHlink"/>
              </a:solidFill>
              <a:prstDash val="solid"/>
              <a:round/>
              <a:headEnd type="none" w="med" len="med"/>
              <a:tailEnd type="triangle" w="med" len="med"/>
            </a:ln>
            <a:effectLst/>
            <a:extLst>
              <a:ext uri="{909E8E84-426E-40DD-AFC4-6F175D3DCCD1}">
                <a14:hiddenFill xmlns:a14="http://schemas.microsoft.com/office/drawing/2010/main">
                  <a:solidFill>
                    <a:srgbClr val="FF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817" name="Freeform 81">
              <a:extLst>
                <a:ext uri="{FF2B5EF4-FFF2-40B4-BE49-F238E27FC236}">
                  <a16:creationId xmlns:a16="http://schemas.microsoft.com/office/drawing/2014/main" id="{90A803C4-2F6E-415D-A258-28B2D8A81216}"/>
                </a:ext>
              </a:extLst>
            </p:cNvPr>
            <p:cNvSpPr>
              <a:spLocks/>
            </p:cNvSpPr>
            <p:nvPr/>
          </p:nvSpPr>
          <p:spPr bwMode="auto">
            <a:xfrm>
              <a:off x="2744" y="2043"/>
              <a:ext cx="40" cy="58"/>
            </a:xfrm>
            <a:custGeom>
              <a:avLst/>
              <a:gdLst>
                <a:gd name="T0" fmla="*/ 0 w 40"/>
                <a:gd name="T1" fmla="*/ 58 h 58"/>
                <a:gd name="T2" fmla="*/ 22 w 40"/>
                <a:gd name="T3" fmla="*/ 26 h 58"/>
                <a:gd name="T4" fmla="*/ 36 w 40"/>
                <a:gd name="T5" fmla="*/ 10 h 58"/>
                <a:gd name="T6" fmla="*/ 40 w 40"/>
                <a:gd name="T7" fmla="*/ 0 h 58"/>
              </a:gdLst>
              <a:ahLst/>
              <a:cxnLst>
                <a:cxn ang="0">
                  <a:pos x="T0" y="T1"/>
                </a:cxn>
                <a:cxn ang="0">
                  <a:pos x="T2" y="T3"/>
                </a:cxn>
                <a:cxn ang="0">
                  <a:pos x="T4" y="T5"/>
                </a:cxn>
                <a:cxn ang="0">
                  <a:pos x="T6" y="T7"/>
                </a:cxn>
              </a:cxnLst>
              <a:rect l="0" t="0" r="r" b="b"/>
              <a:pathLst>
                <a:path w="40" h="58">
                  <a:moveTo>
                    <a:pt x="0" y="58"/>
                  </a:moveTo>
                  <a:cubicBezTo>
                    <a:pt x="4" y="45"/>
                    <a:pt x="8" y="31"/>
                    <a:pt x="22" y="26"/>
                  </a:cubicBezTo>
                  <a:cubicBezTo>
                    <a:pt x="31" y="12"/>
                    <a:pt x="26" y="17"/>
                    <a:pt x="36" y="10"/>
                  </a:cubicBezTo>
                  <a:cubicBezTo>
                    <a:pt x="38" y="3"/>
                    <a:pt x="37" y="6"/>
                    <a:pt x="40" y="0"/>
                  </a:cubicBezTo>
                </a:path>
              </a:pathLst>
            </a:custGeom>
            <a:noFill/>
            <a:ln w="28575" cap="flat" cmpd="sng">
              <a:solidFill>
                <a:schemeClr val="folHlink"/>
              </a:solidFill>
              <a:prstDash val="solid"/>
              <a:round/>
              <a:headEnd/>
              <a:tailEnd/>
            </a:ln>
            <a:effectLst/>
            <a:extLst>
              <a:ext uri="{909E8E84-426E-40DD-AFC4-6F175D3DCCD1}">
                <a14:hiddenFill xmlns:a14="http://schemas.microsoft.com/office/drawing/2010/main">
                  <a:solidFill>
                    <a:srgbClr val="FF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818" name="Oval 82">
              <a:extLst>
                <a:ext uri="{FF2B5EF4-FFF2-40B4-BE49-F238E27FC236}">
                  <a16:creationId xmlns:a16="http://schemas.microsoft.com/office/drawing/2014/main" id="{5B987831-8CEC-4DD5-AF01-2854217502F0}"/>
                </a:ext>
              </a:extLst>
            </p:cNvPr>
            <p:cNvSpPr>
              <a:spLocks noChangeArrowheads="1"/>
            </p:cNvSpPr>
            <p:nvPr/>
          </p:nvSpPr>
          <p:spPr bwMode="auto">
            <a:xfrm>
              <a:off x="912" y="2880"/>
              <a:ext cx="192" cy="173"/>
            </a:xfrm>
            <a:prstGeom prst="ellipse">
              <a:avLst/>
            </a:prstGeom>
            <a:gradFill rotWithShape="0">
              <a:gsLst>
                <a:gs pos="0">
                  <a:srgbClr val="FFFFFF"/>
                </a:gs>
                <a:gs pos="100000">
                  <a:schemeClr val="folHlink"/>
                </a:gs>
              </a:gsLst>
              <a:path path="shape">
                <a:fillToRect l="50000" t="50000" r="50000" b="50000"/>
              </a:path>
            </a:gra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819" name="Oval 83">
              <a:extLst>
                <a:ext uri="{FF2B5EF4-FFF2-40B4-BE49-F238E27FC236}">
                  <a16:creationId xmlns:a16="http://schemas.microsoft.com/office/drawing/2014/main" id="{5CF05B4F-0535-491F-9ED4-B08FA3E4A0D9}"/>
                </a:ext>
              </a:extLst>
            </p:cNvPr>
            <p:cNvSpPr>
              <a:spLocks noChangeArrowheads="1"/>
            </p:cNvSpPr>
            <p:nvPr/>
          </p:nvSpPr>
          <p:spPr bwMode="auto">
            <a:xfrm>
              <a:off x="720" y="2976"/>
              <a:ext cx="192" cy="173"/>
            </a:xfrm>
            <a:prstGeom prst="ellipse">
              <a:avLst/>
            </a:prstGeom>
            <a:gradFill rotWithShape="0">
              <a:gsLst>
                <a:gs pos="0">
                  <a:srgbClr val="FFFFFF"/>
                </a:gs>
                <a:gs pos="100000">
                  <a:schemeClr val="folHlink"/>
                </a:gs>
              </a:gsLst>
              <a:path path="shape">
                <a:fillToRect l="50000" t="50000" r="50000" b="50000"/>
              </a:path>
            </a:gra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820" name="Oval 84">
              <a:extLst>
                <a:ext uri="{FF2B5EF4-FFF2-40B4-BE49-F238E27FC236}">
                  <a16:creationId xmlns:a16="http://schemas.microsoft.com/office/drawing/2014/main" id="{9F0C1369-6204-4CD9-BBE4-37A8CC3C6161}"/>
                </a:ext>
              </a:extLst>
            </p:cNvPr>
            <p:cNvSpPr>
              <a:spLocks noChangeArrowheads="1"/>
            </p:cNvSpPr>
            <p:nvPr/>
          </p:nvSpPr>
          <p:spPr bwMode="auto">
            <a:xfrm>
              <a:off x="816" y="3072"/>
              <a:ext cx="192" cy="173"/>
            </a:xfrm>
            <a:prstGeom prst="ellipse">
              <a:avLst/>
            </a:prstGeom>
            <a:gradFill rotWithShape="0">
              <a:gsLst>
                <a:gs pos="0">
                  <a:srgbClr val="FFFFFF"/>
                </a:gs>
                <a:gs pos="100000">
                  <a:schemeClr val="folHlink"/>
                </a:gs>
              </a:gsLst>
              <a:path path="shape">
                <a:fillToRect l="50000" t="50000" r="50000" b="50000"/>
              </a:path>
            </a:gra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821" name="Oval 85">
              <a:extLst>
                <a:ext uri="{FF2B5EF4-FFF2-40B4-BE49-F238E27FC236}">
                  <a16:creationId xmlns:a16="http://schemas.microsoft.com/office/drawing/2014/main" id="{CA54F019-560B-4765-9281-F530CAE13C86}"/>
                </a:ext>
              </a:extLst>
            </p:cNvPr>
            <p:cNvSpPr>
              <a:spLocks noChangeArrowheads="1"/>
            </p:cNvSpPr>
            <p:nvPr/>
          </p:nvSpPr>
          <p:spPr bwMode="auto">
            <a:xfrm>
              <a:off x="864" y="2976"/>
              <a:ext cx="192" cy="173"/>
            </a:xfrm>
            <a:prstGeom prst="ellipse">
              <a:avLst/>
            </a:prstGeom>
            <a:gradFill rotWithShape="0">
              <a:gsLst>
                <a:gs pos="0">
                  <a:srgbClr val="FFFFFF"/>
                </a:gs>
                <a:gs pos="100000">
                  <a:schemeClr val="folHlink"/>
                </a:gs>
              </a:gsLst>
              <a:path path="shape">
                <a:fillToRect l="50000" t="50000" r="50000" b="50000"/>
              </a:path>
            </a:gra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822" name="Oval 86">
              <a:extLst>
                <a:ext uri="{FF2B5EF4-FFF2-40B4-BE49-F238E27FC236}">
                  <a16:creationId xmlns:a16="http://schemas.microsoft.com/office/drawing/2014/main" id="{BEB0CE81-C347-459E-8663-EB604D4B2ED8}"/>
                </a:ext>
              </a:extLst>
            </p:cNvPr>
            <p:cNvSpPr>
              <a:spLocks noChangeArrowheads="1"/>
            </p:cNvSpPr>
            <p:nvPr/>
          </p:nvSpPr>
          <p:spPr bwMode="auto">
            <a:xfrm>
              <a:off x="624" y="2832"/>
              <a:ext cx="192" cy="173"/>
            </a:xfrm>
            <a:prstGeom prst="ellipse">
              <a:avLst/>
            </a:prstGeom>
            <a:gradFill rotWithShape="0">
              <a:gsLst>
                <a:gs pos="0">
                  <a:srgbClr val="FFFFFF"/>
                </a:gs>
                <a:gs pos="100000">
                  <a:schemeClr val="folHlink"/>
                </a:gs>
              </a:gsLst>
              <a:path path="shape">
                <a:fillToRect l="50000" t="50000" r="50000" b="50000"/>
              </a:path>
            </a:gra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823" name="Oval 87">
              <a:extLst>
                <a:ext uri="{FF2B5EF4-FFF2-40B4-BE49-F238E27FC236}">
                  <a16:creationId xmlns:a16="http://schemas.microsoft.com/office/drawing/2014/main" id="{C7972364-3454-41F3-95E5-D024A70A86B3}"/>
                </a:ext>
              </a:extLst>
            </p:cNvPr>
            <p:cNvSpPr>
              <a:spLocks noChangeArrowheads="1"/>
            </p:cNvSpPr>
            <p:nvPr/>
          </p:nvSpPr>
          <p:spPr bwMode="auto">
            <a:xfrm>
              <a:off x="768" y="2803"/>
              <a:ext cx="192" cy="173"/>
            </a:xfrm>
            <a:prstGeom prst="ellipse">
              <a:avLst/>
            </a:prstGeom>
            <a:gradFill rotWithShape="0">
              <a:gsLst>
                <a:gs pos="0">
                  <a:srgbClr val="FFFFFF"/>
                </a:gs>
                <a:gs pos="100000">
                  <a:schemeClr val="folHlink"/>
                </a:gs>
              </a:gsLst>
              <a:path path="shape">
                <a:fillToRect l="50000" t="50000" r="50000" b="50000"/>
              </a:path>
            </a:gra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824" name="Oval 88">
              <a:extLst>
                <a:ext uri="{FF2B5EF4-FFF2-40B4-BE49-F238E27FC236}">
                  <a16:creationId xmlns:a16="http://schemas.microsoft.com/office/drawing/2014/main" id="{71092672-28ED-46F1-B5B0-ED8A646BF13C}"/>
                </a:ext>
              </a:extLst>
            </p:cNvPr>
            <p:cNvSpPr>
              <a:spLocks noChangeArrowheads="1"/>
            </p:cNvSpPr>
            <p:nvPr/>
          </p:nvSpPr>
          <p:spPr bwMode="auto">
            <a:xfrm>
              <a:off x="624" y="2688"/>
              <a:ext cx="192" cy="173"/>
            </a:xfrm>
            <a:prstGeom prst="ellipse">
              <a:avLst/>
            </a:prstGeom>
            <a:gradFill rotWithShape="0">
              <a:gsLst>
                <a:gs pos="0">
                  <a:srgbClr val="FFFFFF"/>
                </a:gs>
                <a:gs pos="100000">
                  <a:schemeClr val="folHlink"/>
                </a:gs>
              </a:gsLst>
              <a:path path="shape">
                <a:fillToRect l="50000" t="50000" r="50000" b="50000"/>
              </a:path>
            </a:gra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825" name="Oval 89">
              <a:extLst>
                <a:ext uri="{FF2B5EF4-FFF2-40B4-BE49-F238E27FC236}">
                  <a16:creationId xmlns:a16="http://schemas.microsoft.com/office/drawing/2014/main" id="{26AA511D-B0DB-4C21-AB87-4EFC2F61D624}"/>
                </a:ext>
              </a:extLst>
            </p:cNvPr>
            <p:cNvSpPr>
              <a:spLocks noChangeArrowheads="1"/>
            </p:cNvSpPr>
            <p:nvPr/>
          </p:nvSpPr>
          <p:spPr bwMode="auto">
            <a:xfrm>
              <a:off x="384" y="3120"/>
              <a:ext cx="192" cy="173"/>
            </a:xfrm>
            <a:prstGeom prst="ellipse">
              <a:avLst/>
            </a:prstGeom>
            <a:gradFill rotWithShape="0">
              <a:gsLst>
                <a:gs pos="0">
                  <a:srgbClr val="FFFFFF"/>
                </a:gs>
                <a:gs pos="100000">
                  <a:schemeClr val="folHlink"/>
                </a:gs>
              </a:gsLst>
              <a:path path="shape">
                <a:fillToRect l="50000" t="50000" r="50000" b="50000"/>
              </a:path>
            </a:gra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826" name="Oval 90">
              <a:extLst>
                <a:ext uri="{FF2B5EF4-FFF2-40B4-BE49-F238E27FC236}">
                  <a16:creationId xmlns:a16="http://schemas.microsoft.com/office/drawing/2014/main" id="{BAD9D0E7-9E2D-41C9-81B4-0E5747D9BB17}"/>
                </a:ext>
              </a:extLst>
            </p:cNvPr>
            <p:cNvSpPr>
              <a:spLocks noChangeArrowheads="1"/>
            </p:cNvSpPr>
            <p:nvPr/>
          </p:nvSpPr>
          <p:spPr bwMode="auto">
            <a:xfrm>
              <a:off x="672" y="3120"/>
              <a:ext cx="192" cy="173"/>
            </a:xfrm>
            <a:prstGeom prst="ellipse">
              <a:avLst/>
            </a:prstGeom>
            <a:gradFill rotWithShape="0">
              <a:gsLst>
                <a:gs pos="0">
                  <a:srgbClr val="FFFFFF"/>
                </a:gs>
                <a:gs pos="100000">
                  <a:schemeClr val="folHlink"/>
                </a:gs>
              </a:gsLst>
              <a:path path="shape">
                <a:fillToRect l="50000" t="50000" r="50000" b="50000"/>
              </a:path>
            </a:gra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827" name="Oval 91">
              <a:extLst>
                <a:ext uri="{FF2B5EF4-FFF2-40B4-BE49-F238E27FC236}">
                  <a16:creationId xmlns:a16="http://schemas.microsoft.com/office/drawing/2014/main" id="{C8EE7056-497A-442B-B115-62B8CE040C71}"/>
                </a:ext>
              </a:extLst>
            </p:cNvPr>
            <p:cNvSpPr>
              <a:spLocks noChangeArrowheads="1"/>
            </p:cNvSpPr>
            <p:nvPr/>
          </p:nvSpPr>
          <p:spPr bwMode="auto">
            <a:xfrm>
              <a:off x="480" y="3072"/>
              <a:ext cx="192" cy="173"/>
            </a:xfrm>
            <a:prstGeom prst="ellipse">
              <a:avLst/>
            </a:prstGeom>
            <a:gradFill rotWithShape="0">
              <a:gsLst>
                <a:gs pos="0">
                  <a:srgbClr val="FFFFFF"/>
                </a:gs>
                <a:gs pos="100000">
                  <a:schemeClr val="folHlink"/>
                </a:gs>
              </a:gsLst>
              <a:path path="shape">
                <a:fillToRect l="50000" t="50000" r="50000" b="50000"/>
              </a:path>
            </a:gra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828" name="Oval 92">
              <a:extLst>
                <a:ext uri="{FF2B5EF4-FFF2-40B4-BE49-F238E27FC236}">
                  <a16:creationId xmlns:a16="http://schemas.microsoft.com/office/drawing/2014/main" id="{921BC751-BA67-47EF-AF76-BA2C4FBFFCDC}"/>
                </a:ext>
              </a:extLst>
            </p:cNvPr>
            <p:cNvSpPr>
              <a:spLocks noChangeArrowheads="1"/>
            </p:cNvSpPr>
            <p:nvPr/>
          </p:nvSpPr>
          <p:spPr bwMode="auto">
            <a:xfrm>
              <a:off x="432" y="2880"/>
              <a:ext cx="192" cy="173"/>
            </a:xfrm>
            <a:prstGeom prst="ellipse">
              <a:avLst/>
            </a:prstGeom>
            <a:gradFill rotWithShape="0">
              <a:gsLst>
                <a:gs pos="0">
                  <a:srgbClr val="FFFFFF"/>
                </a:gs>
                <a:gs pos="100000">
                  <a:schemeClr val="folHlink"/>
                </a:gs>
              </a:gsLst>
              <a:path path="shape">
                <a:fillToRect l="50000" t="50000" r="50000" b="50000"/>
              </a:path>
            </a:gra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829" name="Oval 93">
              <a:extLst>
                <a:ext uri="{FF2B5EF4-FFF2-40B4-BE49-F238E27FC236}">
                  <a16:creationId xmlns:a16="http://schemas.microsoft.com/office/drawing/2014/main" id="{61C8B18B-A2E4-4D4A-837F-9FF204207968}"/>
                </a:ext>
              </a:extLst>
            </p:cNvPr>
            <p:cNvSpPr>
              <a:spLocks noChangeArrowheads="1"/>
            </p:cNvSpPr>
            <p:nvPr/>
          </p:nvSpPr>
          <p:spPr bwMode="auto">
            <a:xfrm>
              <a:off x="432" y="2688"/>
              <a:ext cx="192" cy="173"/>
            </a:xfrm>
            <a:prstGeom prst="ellipse">
              <a:avLst/>
            </a:prstGeom>
            <a:gradFill rotWithShape="0">
              <a:gsLst>
                <a:gs pos="0">
                  <a:srgbClr val="FFFFFF"/>
                </a:gs>
                <a:gs pos="100000">
                  <a:schemeClr val="folHlink"/>
                </a:gs>
              </a:gsLst>
              <a:path path="shape">
                <a:fillToRect l="50000" t="50000" r="50000" b="50000"/>
              </a:path>
            </a:gra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830" name="Oval 94">
              <a:extLst>
                <a:ext uri="{FF2B5EF4-FFF2-40B4-BE49-F238E27FC236}">
                  <a16:creationId xmlns:a16="http://schemas.microsoft.com/office/drawing/2014/main" id="{82C82B98-40FB-488E-ABC3-C134D1ED8321}"/>
                </a:ext>
              </a:extLst>
            </p:cNvPr>
            <p:cNvSpPr>
              <a:spLocks noChangeArrowheads="1"/>
            </p:cNvSpPr>
            <p:nvPr/>
          </p:nvSpPr>
          <p:spPr bwMode="auto">
            <a:xfrm>
              <a:off x="528" y="2832"/>
              <a:ext cx="192" cy="173"/>
            </a:xfrm>
            <a:prstGeom prst="ellipse">
              <a:avLst/>
            </a:prstGeom>
            <a:gradFill rotWithShape="0">
              <a:gsLst>
                <a:gs pos="0">
                  <a:srgbClr val="FFFFFF"/>
                </a:gs>
                <a:gs pos="100000">
                  <a:schemeClr val="folHlink"/>
                </a:gs>
              </a:gsLst>
              <a:path path="shape">
                <a:fillToRect l="50000" t="50000" r="50000" b="50000"/>
              </a:path>
            </a:gra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831" name="Oval 95">
              <a:extLst>
                <a:ext uri="{FF2B5EF4-FFF2-40B4-BE49-F238E27FC236}">
                  <a16:creationId xmlns:a16="http://schemas.microsoft.com/office/drawing/2014/main" id="{16696A46-AB69-41C7-9670-D86CC4C999A3}"/>
                </a:ext>
              </a:extLst>
            </p:cNvPr>
            <p:cNvSpPr>
              <a:spLocks noChangeArrowheads="1"/>
            </p:cNvSpPr>
            <p:nvPr/>
          </p:nvSpPr>
          <p:spPr bwMode="auto">
            <a:xfrm>
              <a:off x="768" y="2880"/>
              <a:ext cx="192" cy="173"/>
            </a:xfrm>
            <a:prstGeom prst="ellipse">
              <a:avLst/>
            </a:prstGeom>
            <a:gradFill rotWithShape="0">
              <a:gsLst>
                <a:gs pos="0">
                  <a:srgbClr val="FFFFFF"/>
                </a:gs>
                <a:gs pos="100000">
                  <a:schemeClr val="folHlink"/>
                </a:gs>
              </a:gsLst>
              <a:path path="shape">
                <a:fillToRect l="50000" t="50000" r="50000" b="50000"/>
              </a:path>
            </a:gra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832" name="Oval 96">
              <a:extLst>
                <a:ext uri="{FF2B5EF4-FFF2-40B4-BE49-F238E27FC236}">
                  <a16:creationId xmlns:a16="http://schemas.microsoft.com/office/drawing/2014/main" id="{8EFFFCD1-2C22-4F10-8BBE-D30FAB2F599D}"/>
                </a:ext>
              </a:extLst>
            </p:cNvPr>
            <p:cNvSpPr>
              <a:spLocks noChangeArrowheads="1"/>
            </p:cNvSpPr>
            <p:nvPr/>
          </p:nvSpPr>
          <p:spPr bwMode="auto">
            <a:xfrm>
              <a:off x="624" y="3024"/>
              <a:ext cx="192" cy="173"/>
            </a:xfrm>
            <a:prstGeom prst="ellipse">
              <a:avLst/>
            </a:prstGeom>
            <a:gradFill rotWithShape="0">
              <a:gsLst>
                <a:gs pos="0">
                  <a:srgbClr val="FFFFFF"/>
                </a:gs>
                <a:gs pos="100000">
                  <a:schemeClr val="folHlink"/>
                </a:gs>
              </a:gsLst>
              <a:path path="shape">
                <a:fillToRect l="50000" t="50000" r="50000" b="50000"/>
              </a:path>
            </a:gra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833" name="Text Box 97">
              <a:extLst>
                <a:ext uri="{FF2B5EF4-FFF2-40B4-BE49-F238E27FC236}">
                  <a16:creationId xmlns:a16="http://schemas.microsoft.com/office/drawing/2014/main" id="{3D5C14C4-A56F-4DCC-BC5C-FB8D8CC9F5B8}"/>
                </a:ext>
              </a:extLst>
            </p:cNvPr>
            <p:cNvSpPr txBox="1">
              <a:spLocks noChangeArrowheads="1"/>
            </p:cNvSpPr>
            <p:nvPr/>
          </p:nvSpPr>
          <p:spPr bwMode="auto">
            <a:xfrm>
              <a:off x="0" y="3408"/>
              <a:ext cx="187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sv-SE" altLang="en-US" b="1">
                  <a:solidFill>
                    <a:schemeClr val="folHlink"/>
                  </a:solidFill>
                  <a:latin typeface="Arial" panose="020B0604020202020204" pitchFamily="34" charset="0"/>
                </a:rPr>
                <a:t>External technology base </a:t>
              </a:r>
              <a:endParaRPr lang="en-US" altLang="en-US" b="1" dirty="0">
                <a:solidFill>
                  <a:schemeClr val="folHlink"/>
                </a:solidFill>
                <a:latin typeface="Arial" panose="020B0604020202020204" pitchFamily="34" charset="0"/>
              </a:endParaRPr>
            </a:p>
          </p:txBody>
        </p:sp>
        <p:sp>
          <p:nvSpPr>
            <p:cNvPr id="244834" name="Oval 98">
              <a:extLst>
                <a:ext uri="{FF2B5EF4-FFF2-40B4-BE49-F238E27FC236}">
                  <a16:creationId xmlns:a16="http://schemas.microsoft.com/office/drawing/2014/main" id="{5B8FC747-7AC7-4441-A3EE-0F74B2B2BD10}"/>
                </a:ext>
              </a:extLst>
            </p:cNvPr>
            <p:cNvSpPr>
              <a:spLocks noChangeArrowheads="1"/>
            </p:cNvSpPr>
            <p:nvPr/>
          </p:nvSpPr>
          <p:spPr bwMode="auto">
            <a:xfrm>
              <a:off x="432" y="2976"/>
              <a:ext cx="192" cy="173"/>
            </a:xfrm>
            <a:prstGeom prst="ellipse">
              <a:avLst/>
            </a:prstGeom>
            <a:gradFill rotWithShape="0">
              <a:gsLst>
                <a:gs pos="0">
                  <a:srgbClr val="FFFFFF"/>
                </a:gs>
                <a:gs pos="100000">
                  <a:schemeClr val="folHlink"/>
                </a:gs>
              </a:gsLst>
              <a:path path="shape">
                <a:fillToRect l="50000" t="50000" r="50000" b="50000"/>
              </a:path>
            </a:gra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835" name="Oval 99">
              <a:extLst>
                <a:ext uri="{FF2B5EF4-FFF2-40B4-BE49-F238E27FC236}">
                  <a16:creationId xmlns:a16="http://schemas.microsoft.com/office/drawing/2014/main" id="{25540169-F595-484D-B810-D8485F05EF7D}"/>
                </a:ext>
              </a:extLst>
            </p:cNvPr>
            <p:cNvSpPr>
              <a:spLocks noChangeArrowheads="1"/>
            </p:cNvSpPr>
            <p:nvPr/>
          </p:nvSpPr>
          <p:spPr bwMode="auto">
            <a:xfrm>
              <a:off x="480" y="2400"/>
              <a:ext cx="192" cy="173"/>
            </a:xfrm>
            <a:prstGeom prst="ellipse">
              <a:avLst/>
            </a:prstGeom>
            <a:gradFill rotWithShape="0">
              <a:gsLst>
                <a:gs pos="0">
                  <a:srgbClr val="FFFFFF"/>
                </a:gs>
                <a:gs pos="100000">
                  <a:schemeClr val="folHlink"/>
                </a:gs>
              </a:gsLst>
              <a:path path="shape">
                <a:fillToRect l="50000" t="50000" r="50000" b="50000"/>
              </a:path>
            </a:gra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836" name="Oval 100">
              <a:extLst>
                <a:ext uri="{FF2B5EF4-FFF2-40B4-BE49-F238E27FC236}">
                  <a16:creationId xmlns:a16="http://schemas.microsoft.com/office/drawing/2014/main" id="{34A8ECB1-382F-4FD2-A574-8BB2E0ED9BC0}"/>
                </a:ext>
              </a:extLst>
            </p:cNvPr>
            <p:cNvSpPr>
              <a:spLocks noChangeArrowheads="1"/>
            </p:cNvSpPr>
            <p:nvPr/>
          </p:nvSpPr>
          <p:spPr bwMode="auto">
            <a:xfrm>
              <a:off x="720" y="2496"/>
              <a:ext cx="192" cy="173"/>
            </a:xfrm>
            <a:prstGeom prst="ellipse">
              <a:avLst/>
            </a:prstGeom>
            <a:gradFill rotWithShape="0">
              <a:gsLst>
                <a:gs pos="0">
                  <a:srgbClr val="FFFFFF"/>
                </a:gs>
                <a:gs pos="100000">
                  <a:schemeClr val="folHlink"/>
                </a:gs>
              </a:gsLst>
              <a:path path="shape">
                <a:fillToRect l="50000" t="50000" r="50000" b="50000"/>
              </a:path>
            </a:gra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837" name="Oval 101">
              <a:extLst>
                <a:ext uri="{FF2B5EF4-FFF2-40B4-BE49-F238E27FC236}">
                  <a16:creationId xmlns:a16="http://schemas.microsoft.com/office/drawing/2014/main" id="{84523DD4-2E3B-4E42-9676-CCBD225F25CA}"/>
                </a:ext>
              </a:extLst>
            </p:cNvPr>
            <p:cNvSpPr>
              <a:spLocks noChangeArrowheads="1"/>
            </p:cNvSpPr>
            <p:nvPr/>
          </p:nvSpPr>
          <p:spPr bwMode="auto">
            <a:xfrm>
              <a:off x="624" y="2496"/>
              <a:ext cx="192" cy="173"/>
            </a:xfrm>
            <a:prstGeom prst="ellipse">
              <a:avLst/>
            </a:prstGeom>
            <a:gradFill rotWithShape="0">
              <a:gsLst>
                <a:gs pos="0">
                  <a:srgbClr val="FFFFFF"/>
                </a:gs>
                <a:gs pos="100000">
                  <a:schemeClr val="folHlink"/>
                </a:gs>
              </a:gsLst>
              <a:path path="shape">
                <a:fillToRect l="50000" t="50000" r="50000" b="50000"/>
              </a:path>
            </a:gra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838" name="Oval 102">
              <a:extLst>
                <a:ext uri="{FF2B5EF4-FFF2-40B4-BE49-F238E27FC236}">
                  <a16:creationId xmlns:a16="http://schemas.microsoft.com/office/drawing/2014/main" id="{5BD3EB19-FBED-48F9-9600-D0AF64E07D64}"/>
                </a:ext>
              </a:extLst>
            </p:cNvPr>
            <p:cNvSpPr>
              <a:spLocks noChangeArrowheads="1"/>
            </p:cNvSpPr>
            <p:nvPr/>
          </p:nvSpPr>
          <p:spPr bwMode="auto">
            <a:xfrm>
              <a:off x="144" y="2544"/>
              <a:ext cx="192" cy="173"/>
            </a:xfrm>
            <a:prstGeom prst="ellipse">
              <a:avLst/>
            </a:prstGeom>
            <a:gradFill rotWithShape="0">
              <a:gsLst>
                <a:gs pos="0">
                  <a:srgbClr val="FFFFFF"/>
                </a:gs>
                <a:gs pos="100000">
                  <a:schemeClr val="folHlink"/>
                </a:gs>
              </a:gsLst>
              <a:path path="shape">
                <a:fillToRect l="50000" t="50000" r="50000" b="50000"/>
              </a:path>
            </a:gra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839" name="Oval 103">
              <a:extLst>
                <a:ext uri="{FF2B5EF4-FFF2-40B4-BE49-F238E27FC236}">
                  <a16:creationId xmlns:a16="http://schemas.microsoft.com/office/drawing/2014/main" id="{2BAB7441-1B4B-40B6-8F34-1C06B02AF540}"/>
                </a:ext>
              </a:extLst>
            </p:cNvPr>
            <p:cNvSpPr>
              <a:spLocks noChangeArrowheads="1"/>
            </p:cNvSpPr>
            <p:nvPr/>
          </p:nvSpPr>
          <p:spPr bwMode="auto">
            <a:xfrm>
              <a:off x="144" y="2832"/>
              <a:ext cx="192" cy="173"/>
            </a:xfrm>
            <a:prstGeom prst="ellipse">
              <a:avLst/>
            </a:prstGeom>
            <a:gradFill rotWithShape="0">
              <a:gsLst>
                <a:gs pos="0">
                  <a:srgbClr val="FFFFFF"/>
                </a:gs>
                <a:gs pos="100000">
                  <a:schemeClr val="folHlink"/>
                </a:gs>
              </a:gsLst>
              <a:path path="shape">
                <a:fillToRect l="50000" t="50000" r="50000" b="50000"/>
              </a:path>
            </a:gra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840" name="Oval 104">
              <a:extLst>
                <a:ext uri="{FF2B5EF4-FFF2-40B4-BE49-F238E27FC236}">
                  <a16:creationId xmlns:a16="http://schemas.microsoft.com/office/drawing/2014/main" id="{64291AAB-0A2B-4B1C-8D5C-67BC93EACF45}"/>
                </a:ext>
              </a:extLst>
            </p:cNvPr>
            <p:cNvSpPr>
              <a:spLocks noChangeArrowheads="1"/>
            </p:cNvSpPr>
            <p:nvPr/>
          </p:nvSpPr>
          <p:spPr bwMode="auto">
            <a:xfrm>
              <a:off x="144" y="3024"/>
              <a:ext cx="192" cy="173"/>
            </a:xfrm>
            <a:prstGeom prst="ellipse">
              <a:avLst/>
            </a:prstGeom>
            <a:gradFill rotWithShape="0">
              <a:gsLst>
                <a:gs pos="0">
                  <a:srgbClr val="FFFFFF"/>
                </a:gs>
                <a:gs pos="100000">
                  <a:schemeClr val="folHlink"/>
                </a:gs>
              </a:gsLst>
              <a:path path="shape">
                <a:fillToRect l="50000" t="50000" r="50000" b="50000"/>
              </a:path>
            </a:gra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841" name="Oval 105">
              <a:extLst>
                <a:ext uri="{FF2B5EF4-FFF2-40B4-BE49-F238E27FC236}">
                  <a16:creationId xmlns:a16="http://schemas.microsoft.com/office/drawing/2014/main" id="{A6597782-1C78-4005-AA82-699F88396FE4}"/>
                </a:ext>
              </a:extLst>
            </p:cNvPr>
            <p:cNvSpPr>
              <a:spLocks noChangeArrowheads="1"/>
            </p:cNvSpPr>
            <p:nvPr/>
          </p:nvSpPr>
          <p:spPr bwMode="auto">
            <a:xfrm>
              <a:off x="240" y="3024"/>
              <a:ext cx="192" cy="173"/>
            </a:xfrm>
            <a:prstGeom prst="ellipse">
              <a:avLst/>
            </a:prstGeom>
            <a:gradFill rotWithShape="0">
              <a:gsLst>
                <a:gs pos="0">
                  <a:srgbClr val="FFFFFF"/>
                </a:gs>
                <a:gs pos="100000">
                  <a:schemeClr val="folHlink"/>
                </a:gs>
              </a:gsLst>
              <a:path path="shape">
                <a:fillToRect l="50000" t="50000" r="50000" b="50000"/>
              </a:path>
            </a:gra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grpSp>
      <p:sp>
        <p:nvSpPr>
          <p:cNvPr id="244842" name="Text Box 106">
            <a:extLst>
              <a:ext uri="{FF2B5EF4-FFF2-40B4-BE49-F238E27FC236}">
                <a16:creationId xmlns:a16="http://schemas.microsoft.com/office/drawing/2014/main" id="{77D291C9-5170-4521-A96B-24BE147715DB}"/>
              </a:ext>
            </a:extLst>
          </p:cNvPr>
          <p:cNvSpPr txBox="1">
            <a:spLocks noChangeArrowheads="1"/>
          </p:cNvSpPr>
          <p:nvPr/>
        </p:nvSpPr>
        <p:spPr bwMode="auto">
          <a:xfrm>
            <a:off x="589653" y="5965827"/>
            <a:ext cx="731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sv-SE" altLang="en-US" sz="1200" i="1" dirty="0">
                <a:latin typeface="Arial" panose="020B0604020202020204" pitchFamily="34" charset="0"/>
              </a:rPr>
              <a:t>Stolen with pride from Prof Henry Chesbrough UC Berkeley, Open Innovation: Renewing Growth from Industrial R&amp;D, 10th Annual  Innovation Convergence, Minneapolis Sept 27, 2004</a:t>
            </a:r>
            <a:endParaRPr lang="en-US" altLang="en-US" sz="1200" i="1" dirty="0">
              <a:latin typeface="Arial" panose="020B0604020202020204" pitchFamily="34" charset="0"/>
            </a:endParaRPr>
          </a:p>
        </p:txBody>
      </p:sp>
      <p:grpSp>
        <p:nvGrpSpPr>
          <p:cNvPr id="244843" name="Group 107">
            <a:extLst>
              <a:ext uri="{FF2B5EF4-FFF2-40B4-BE49-F238E27FC236}">
                <a16:creationId xmlns:a16="http://schemas.microsoft.com/office/drawing/2014/main" id="{CF9F1D22-33AC-4DCB-B40B-5E752F3A18EA}"/>
              </a:ext>
            </a:extLst>
          </p:cNvPr>
          <p:cNvGrpSpPr>
            <a:grpSpLocks/>
          </p:cNvGrpSpPr>
          <p:nvPr/>
        </p:nvGrpSpPr>
        <p:grpSpPr bwMode="auto">
          <a:xfrm>
            <a:off x="3035301" y="1981200"/>
            <a:ext cx="5724525" cy="2827338"/>
            <a:chOff x="952" y="1248"/>
            <a:chExt cx="3606" cy="1781"/>
          </a:xfrm>
        </p:grpSpPr>
        <p:sp>
          <p:nvSpPr>
            <p:cNvPr id="244844" name="Oval 108">
              <a:extLst>
                <a:ext uri="{FF2B5EF4-FFF2-40B4-BE49-F238E27FC236}">
                  <a16:creationId xmlns:a16="http://schemas.microsoft.com/office/drawing/2014/main" id="{16DBF71D-F2F8-4B97-A2BA-93BDC01F2162}"/>
                </a:ext>
              </a:extLst>
            </p:cNvPr>
            <p:cNvSpPr>
              <a:spLocks noChangeArrowheads="1"/>
            </p:cNvSpPr>
            <p:nvPr/>
          </p:nvSpPr>
          <p:spPr bwMode="auto">
            <a:xfrm>
              <a:off x="2880" y="2659"/>
              <a:ext cx="168" cy="168"/>
            </a:xfrm>
            <a:prstGeom prst="ellipse">
              <a:avLst/>
            </a:prstGeom>
            <a:gradFill rotWithShape="1">
              <a:gsLst>
                <a:gs pos="0">
                  <a:schemeClr val="bg1"/>
                </a:gs>
                <a:gs pos="100000">
                  <a:schemeClr val="accent2"/>
                </a:gs>
              </a:gsLst>
              <a:path path="shape">
                <a:fillToRect l="50000" t="50000" r="50000" b="50000"/>
              </a:path>
            </a:gra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845" name="Oval 109">
              <a:extLst>
                <a:ext uri="{FF2B5EF4-FFF2-40B4-BE49-F238E27FC236}">
                  <a16:creationId xmlns:a16="http://schemas.microsoft.com/office/drawing/2014/main" id="{AE97C8EE-41F3-46C0-A722-B899EA5577CC}"/>
                </a:ext>
              </a:extLst>
            </p:cNvPr>
            <p:cNvSpPr>
              <a:spLocks noChangeArrowheads="1"/>
            </p:cNvSpPr>
            <p:nvPr/>
          </p:nvSpPr>
          <p:spPr bwMode="auto">
            <a:xfrm>
              <a:off x="2880" y="2750"/>
              <a:ext cx="168" cy="168"/>
            </a:xfrm>
            <a:prstGeom prst="ellipse">
              <a:avLst/>
            </a:prstGeom>
            <a:gradFill rotWithShape="1">
              <a:gsLst>
                <a:gs pos="0">
                  <a:schemeClr val="bg1"/>
                </a:gs>
                <a:gs pos="100000">
                  <a:schemeClr val="accent2"/>
                </a:gs>
              </a:gsLst>
              <a:path path="shape">
                <a:fillToRect l="50000" t="50000" r="50000" b="50000"/>
              </a:path>
            </a:gra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846" name="Oval 110">
              <a:extLst>
                <a:ext uri="{FF2B5EF4-FFF2-40B4-BE49-F238E27FC236}">
                  <a16:creationId xmlns:a16="http://schemas.microsoft.com/office/drawing/2014/main" id="{3BC0C932-ABE6-4E2B-9F61-EF83D520B082}"/>
                </a:ext>
              </a:extLst>
            </p:cNvPr>
            <p:cNvSpPr>
              <a:spLocks noChangeArrowheads="1"/>
            </p:cNvSpPr>
            <p:nvPr/>
          </p:nvSpPr>
          <p:spPr bwMode="auto">
            <a:xfrm>
              <a:off x="2971" y="2750"/>
              <a:ext cx="168" cy="168"/>
            </a:xfrm>
            <a:prstGeom prst="ellipse">
              <a:avLst/>
            </a:prstGeom>
            <a:gradFill rotWithShape="1">
              <a:gsLst>
                <a:gs pos="0">
                  <a:schemeClr val="bg1"/>
                </a:gs>
                <a:gs pos="100000">
                  <a:schemeClr val="accent2"/>
                </a:gs>
              </a:gsLst>
              <a:path path="shape">
                <a:fillToRect l="50000" t="50000" r="50000" b="50000"/>
              </a:path>
            </a:gra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847" name="Text Box 111">
              <a:extLst>
                <a:ext uri="{FF2B5EF4-FFF2-40B4-BE49-F238E27FC236}">
                  <a16:creationId xmlns:a16="http://schemas.microsoft.com/office/drawing/2014/main" id="{E1CA7F54-24C2-47A5-9C41-6A7B37EA4E96}"/>
                </a:ext>
              </a:extLst>
            </p:cNvPr>
            <p:cNvSpPr txBox="1">
              <a:spLocks noChangeArrowheads="1"/>
            </p:cNvSpPr>
            <p:nvPr/>
          </p:nvSpPr>
          <p:spPr bwMode="auto">
            <a:xfrm>
              <a:off x="3152" y="2625"/>
              <a:ext cx="1406"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dirty="0">
                  <a:solidFill>
                    <a:schemeClr val="accent2"/>
                  </a:solidFill>
                  <a:latin typeface="Arial" panose="020B0604020202020204" pitchFamily="34" charset="0"/>
                </a:rPr>
                <a:t>Internal/external venture handling</a:t>
              </a:r>
            </a:p>
          </p:txBody>
        </p:sp>
        <p:sp>
          <p:nvSpPr>
            <p:cNvPr id="244848" name="Freeform 112">
              <a:extLst>
                <a:ext uri="{FF2B5EF4-FFF2-40B4-BE49-F238E27FC236}">
                  <a16:creationId xmlns:a16="http://schemas.microsoft.com/office/drawing/2014/main" id="{EBE93BAE-4936-435B-B4DE-26112BE52A5B}"/>
                </a:ext>
              </a:extLst>
            </p:cNvPr>
            <p:cNvSpPr>
              <a:spLocks/>
            </p:cNvSpPr>
            <p:nvPr/>
          </p:nvSpPr>
          <p:spPr bwMode="auto">
            <a:xfrm>
              <a:off x="952" y="1248"/>
              <a:ext cx="1026" cy="712"/>
            </a:xfrm>
            <a:custGeom>
              <a:avLst/>
              <a:gdLst>
                <a:gd name="T0" fmla="*/ 0 w 1026"/>
                <a:gd name="T1" fmla="*/ 0 h 712"/>
                <a:gd name="T2" fmla="*/ 8 w 1026"/>
                <a:gd name="T3" fmla="*/ 24 h 712"/>
                <a:gd name="T4" fmla="*/ 32 w 1026"/>
                <a:gd name="T5" fmla="*/ 32 h 712"/>
                <a:gd name="T6" fmla="*/ 152 w 1026"/>
                <a:gd name="T7" fmla="*/ 88 h 712"/>
                <a:gd name="T8" fmla="*/ 168 w 1026"/>
                <a:gd name="T9" fmla="*/ 112 h 712"/>
                <a:gd name="T10" fmla="*/ 216 w 1026"/>
                <a:gd name="T11" fmla="*/ 144 h 712"/>
                <a:gd name="T12" fmla="*/ 304 w 1026"/>
                <a:gd name="T13" fmla="*/ 208 h 712"/>
                <a:gd name="T14" fmla="*/ 472 w 1026"/>
                <a:gd name="T15" fmla="*/ 320 h 712"/>
                <a:gd name="T16" fmla="*/ 568 w 1026"/>
                <a:gd name="T17" fmla="*/ 400 h 712"/>
                <a:gd name="T18" fmla="*/ 800 w 1026"/>
                <a:gd name="T19" fmla="*/ 544 h 712"/>
                <a:gd name="T20" fmla="*/ 920 w 1026"/>
                <a:gd name="T21" fmla="*/ 632 h 712"/>
                <a:gd name="T22" fmla="*/ 976 w 1026"/>
                <a:gd name="T23" fmla="*/ 672 h 712"/>
                <a:gd name="T24" fmla="*/ 1024 w 1026"/>
                <a:gd name="T25" fmla="*/ 712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6" h="712">
                  <a:moveTo>
                    <a:pt x="0" y="0"/>
                  </a:moveTo>
                  <a:cubicBezTo>
                    <a:pt x="3" y="8"/>
                    <a:pt x="2" y="18"/>
                    <a:pt x="8" y="24"/>
                  </a:cubicBezTo>
                  <a:cubicBezTo>
                    <a:pt x="14" y="30"/>
                    <a:pt x="24" y="28"/>
                    <a:pt x="32" y="32"/>
                  </a:cubicBezTo>
                  <a:cubicBezTo>
                    <a:pt x="72" y="52"/>
                    <a:pt x="115" y="63"/>
                    <a:pt x="152" y="88"/>
                  </a:cubicBezTo>
                  <a:cubicBezTo>
                    <a:pt x="157" y="96"/>
                    <a:pt x="161" y="106"/>
                    <a:pt x="168" y="112"/>
                  </a:cubicBezTo>
                  <a:cubicBezTo>
                    <a:pt x="182" y="125"/>
                    <a:pt x="216" y="144"/>
                    <a:pt x="216" y="144"/>
                  </a:cubicBezTo>
                  <a:cubicBezTo>
                    <a:pt x="238" y="178"/>
                    <a:pt x="267" y="196"/>
                    <a:pt x="304" y="208"/>
                  </a:cubicBezTo>
                  <a:cubicBezTo>
                    <a:pt x="358" y="248"/>
                    <a:pt x="418" y="281"/>
                    <a:pt x="472" y="320"/>
                  </a:cubicBezTo>
                  <a:cubicBezTo>
                    <a:pt x="506" y="344"/>
                    <a:pt x="533" y="377"/>
                    <a:pt x="568" y="400"/>
                  </a:cubicBezTo>
                  <a:cubicBezTo>
                    <a:pt x="619" y="477"/>
                    <a:pt x="724" y="502"/>
                    <a:pt x="800" y="544"/>
                  </a:cubicBezTo>
                  <a:cubicBezTo>
                    <a:pt x="844" y="569"/>
                    <a:pt x="878" y="604"/>
                    <a:pt x="920" y="632"/>
                  </a:cubicBezTo>
                  <a:cubicBezTo>
                    <a:pt x="998" y="684"/>
                    <a:pt x="877" y="603"/>
                    <a:pt x="976" y="672"/>
                  </a:cubicBezTo>
                  <a:cubicBezTo>
                    <a:pt x="1026" y="707"/>
                    <a:pt x="1024" y="685"/>
                    <a:pt x="1024" y="712"/>
                  </a:cubicBezTo>
                </a:path>
              </a:pathLst>
            </a:custGeom>
            <a:noFill/>
            <a:ln w="28575"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dirty="0"/>
            </a:p>
          </p:txBody>
        </p:sp>
        <p:sp>
          <p:nvSpPr>
            <p:cNvPr id="244849" name="Freeform 113">
              <a:extLst>
                <a:ext uri="{FF2B5EF4-FFF2-40B4-BE49-F238E27FC236}">
                  <a16:creationId xmlns:a16="http://schemas.microsoft.com/office/drawing/2014/main" id="{F5ED5AE5-3D45-47B4-B955-5FF82183FD5C}"/>
                </a:ext>
              </a:extLst>
            </p:cNvPr>
            <p:cNvSpPr>
              <a:spLocks/>
            </p:cNvSpPr>
            <p:nvPr/>
          </p:nvSpPr>
          <p:spPr bwMode="auto">
            <a:xfrm>
              <a:off x="2120" y="2024"/>
              <a:ext cx="768" cy="784"/>
            </a:xfrm>
            <a:custGeom>
              <a:avLst/>
              <a:gdLst>
                <a:gd name="T0" fmla="*/ 0 w 768"/>
                <a:gd name="T1" fmla="*/ 0 h 784"/>
                <a:gd name="T2" fmla="*/ 56 w 768"/>
                <a:gd name="T3" fmla="*/ 80 h 784"/>
                <a:gd name="T4" fmla="*/ 152 w 768"/>
                <a:gd name="T5" fmla="*/ 160 h 784"/>
                <a:gd name="T6" fmla="*/ 224 w 768"/>
                <a:gd name="T7" fmla="*/ 256 h 784"/>
                <a:gd name="T8" fmla="*/ 360 w 768"/>
                <a:gd name="T9" fmla="*/ 456 h 784"/>
                <a:gd name="T10" fmla="*/ 456 w 768"/>
                <a:gd name="T11" fmla="*/ 608 h 784"/>
                <a:gd name="T12" fmla="*/ 624 w 768"/>
                <a:gd name="T13" fmla="*/ 736 h 784"/>
                <a:gd name="T14" fmla="*/ 768 w 768"/>
                <a:gd name="T15" fmla="*/ 784 h 7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8" h="784">
                  <a:moveTo>
                    <a:pt x="0" y="0"/>
                  </a:moveTo>
                  <a:cubicBezTo>
                    <a:pt x="17" y="26"/>
                    <a:pt x="34" y="58"/>
                    <a:pt x="56" y="80"/>
                  </a:cubicBezTo>
                  <a:cubicBezTo>
                    <a:pt x="85" y="109"/>
                    <a:pt x="126" y="127"/>
                    <a:pt x="152" y="160"/>
                  </a:cubicBezTo>
                  <a:cubicBezTo>
                    <a:pt x="179" y="194"/>
                    <a:pt x="194" y="226"/>
                    <a:pt x="224" y="256"/>
                  </a:cubicBezTo>
                  <a:cubicBezTo>
                    <a:pt x="249" y="330"/>
                    <a:pt x="313" y="395"/>
                    <a:pt x="360" y="456"/>
                  </a:cubicBezTo>
                  <a:cubicBezTo>
                    <a:pt x="394" y="499"/>
                    <a:pt x="422" y="570"/>
                    <a:pt x="456" y="608"/>
                  </a:cubicBezTo>
                  <a:cubicBezTo>
                    <a:pt x="504" y="662"/>
                    <a:pt x="564" y="696"/>
                    <a:pt x="624" y="736"/>
                  </a:cubicBezTo>
                  <a:cubicBezTo>
                    <a:pt x="657" y="758"/>
                    <a:pt x="726" y="763"/>
                    <a:pt x="768" y="784"/>
                  </a:cubicBezTo>
                </a:path>
              </a:pathLst>
            </a:custGeom>
            <a:noFill/>
            <a:ln w="28575"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dirty="0"/>
            </a:p>
          </p:txBody>
        </p:sp>
        <p:sp>
          <p:nvSpPr>
            <p:cNvPr id="244850" name="Freeform 114">
              <a:extLst>
                <a:ext uri="{FF2B5EF4-FFF2-40B4-BE49-F238E27FC236}">
                  <a16:creationId xmlns:a16="http://schemas.microsoft.com/office/drawing/2014/main" id="{B51401B2-B527-4386-B81B-67469984AC01}"/>
                </a:ext>
              </a:extLst>
            </p:cNvPr>
            <p:cNvSpPr>
              <a:spLocks/>
            </p:cNvSpPr>
            <p:nvPr/>
          </p:nvSpPr>
          <p:spPr bwMode="auto">
            <a:xfrm>
              <a:off x="3072" y="2160"/>
              <a:ext cx="171" cy="560"/>
            </a:xfrm>
            <a:custGeom>
              <a:avLst/>
              <a:gdLst>
                <a:gd name="T0" fmla="*/ 0 w 160"/>
                <a:gd name="T1" fmla="*/ 536 h 536"/>
                <a:gd name="T2" fmla="*/ 72 w 160"/>
                <a:gd name="T3" fmla="*/ 440 h 536"/>
                <a:gd name="T4" fmla="*/ 128 w 160"/>
                <a:gd name="T5" fmla="*/ 96 h 536"/>
                <a:gd name="T6" fmla="*/ 160 w 160"/>
                <a:gd name="T7" fmla="*/ 0 h 536"/>
              </a:gdLst>
              <a:ahLst/>
              <a:cxnLst>
                <a:cxn ang="0">
                  <a:pos x="T0" y="T1"/>
                </a:cxn>
                <a:cxn ang="0">
                  <a:pos x="T2" y="T3"/>
                </a:cxn>
                <a:cxn ang="0">
                  <a:pos x="T4" y="T5"/>
                </a:cxn>
                <a:cxn ang="0">
                  <a:pos x="T6" y="T7"/>
                </a:cxn>
              </a:cxnLst>
              <a:rect l="0" t="0" r="r" b="b"/>
              <a:pathLst>
                <a:path w="160" h="536">
                  <a:moveTo>
                    <a:pt x="0" y="536"/>
                  </a:moveTo>
                  <a:cubicBezTo>
                    <a:pt x="23" y="502"/>
                    <a:pt x="49" y="475"/>
                    <a:pt x="72" y="440"/>
                  </a:cubicBezTo>
                  <a:cubicBezTo>
                    <a:pt x="118" y="371"/>
                    <a:pt x="121" y="163"/>
                    <a:pt x="128" y="96"/>
                  </a:cubicBezTo>
                  <a:cubicBezTo>
                    <a:pt x="131" y="67"/>
                    <a:pt x="160" y="15"/>
                    <a:pt x="160"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dirty="0"/>
            </a:p>
          </p:txBody>
        </p:sp>
        <p:sp>
          <p:nvSpPr>
            <p:cNvPr id="244851" name="Freeform 115">
              <a:extLst>
                <a:ext uri="{FF2B5EF4-FFF2-40B4-BE49-F238E27FC236}">
                  <a16:creationId xmlns:a16="http://schemas.microsoft.com/office/drawing/2014/main" id="{64BC6E52-6650-4029-AF08-344689E4F272}"/>
                </a:ext>
              </a:extLst>
            </p:cNvPr>
            <p:cNvSpPr>
              <a:spLocks/>
            </p:cNvSpPr>
            <p:nvPr/>
          </p:nvSpPr>
          <p:spPr bwMode="auto">
            <a:xfrm>
              <a:off x="3360" y="1304"/>
              <a:ext cx="720" cy="472"/>
            </a:xfrm>
            <a:custGeom>
              <a:avLst/>
              <a:gdLst>
                <a:gd name="T0" fmla="*/ 0 w 720"/>
                <a:gd name="T1" fmla="*/ 472 h 472"/>
                <a:gd name="T2" fmla="*/ 184 w 720"/>
                <a:gd name="T3" fmla="*/ 344 h 472"/>
                <a:gd name="T4" fmla="*/ 312 w 720"/>
                <a:gd name="T5" fmla="*/ 224 h 472"/>
                <a:gd name="T6" fmla="*/ 336 w 720"/>
                <a:gd name="T7" fmla="*/ 216 h 472"/>
                <a:gd name="T8" fmla="*/ 384 w 720"/>
                <a:gd name="T9" fmla="*/ 184 h 472"/>
                <a:gd name="T10" fmla="*/ 456 w 720"/>
                <a:gd name="T11" fmla="*/ 120 h 472"/>
                <a:gd name="T12" fmla="*/ 624 w 720"/>
                <a:gd name="T13" fmla="*/ 32 h 472"/>
                <a:gd name="T14" fmla="*/ 696 w 720"/>
                <a:gd name="T15" fmla="*/ 8 h 472"/>
                <a:gd name="T16" fmla="*/ 720 w 720"/>
                <a:gd name="T17" fmla="*/ 0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472">
                  <a:moveTo>
                    <a:pt x="0" y="472"/>
                  </a:moveTo>
                  <a:cubicBezTo>
                    <a:pt x="27" y="432"/>
                    <a:pt x="135" y="377"/>
                    <a:pt x="184" y="344"/>
                  </a:cubicBezTo>
                  <a:cubicBezTo>
                    <a:pt x="241" y="306"/>
                    <a:pt x="273" y="283"/>
                    <a:pt x="312" y="224"/>
                  </a:cubicBezTo>
                  <a:cubicBezTo>
                    <a:pt x="317" y="217"/>
                    <a:pt x="329" y="220"/>
                    <a:pt x="336" y="216"/>
                  </a:cubicBezTo>
                  <a:cubicBezTo>
                    <a:pt x="353" y="207"/>
                    <a:pt x="370" y="198"/>
                    <a:pt x="384" y="184"/>
                  </a:cubicBezTo>
                  <a:cubicBezTo>
                    <a:pt x="406" y="162"/>
                    <a:pt x="431" y="139"/>
                    <a:pt x="456" y="120"/>
                  </a:cubicBezTo>
                  <a:cubicBezTo>
                    <a:pt x="507" y="80"/>
                    <a:pt x="564" y="52"/>
                    <a:pt x="624" y="32"/>
                  </a:cubicBezTo>
                  <a:cubicBezTo>
                    <a:pt x="648" y="24"/>
                    <a:pt x="672" y="16"/>
                    <a:pt x="696" y="8"/>
                  </a:cubicBezTo>
                  <a:cubicBezTo>
                    <a:pt x="704" y="5"/>
                    <a:pt x="720" y="0"/>
                    <a:pt x="720" y="0"/>
                  </a:cubicBezTo>
                </a:path>
              </a:pathLst>
            </a:custGeom>
            <a:noFill/>
            <a:ln w="28575" cmpd="sng">
              <a:solidFill>
                <a:schemeClr val="accent2"/>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dirty="0"/>
            </a:p>
          </p:txBody>
        </p:sp>
      </p:grpSp>
      <p:grpSp>
        <p:nvGrpSpPr>
          <p:cNvPr id="244852" name="Group 116">
            <a:extLst>
              <a:ext uri="{FF2B5EF4-FFF2-40B4-BE49-F238E27FC236}">
                <a16:creationId xmlns:a16="http://schemas.microsoft.com/office/drawing/2014/main" id="{230CEE32-0C39-4BD3-AF1E-CEB578C43787}"/>
              </a:ext>
            </a:extLst>
          </p:cNvPr>
          <p:cNvGrpSpPr>
            <a:grpSpLocks/>
          </p:cNvGrpSpPr>
          <p:nvPr/>
        </p:nvGrpSpPr>
        <p:grpSpPr bwMode="auto">
          <a:xfrm>
            <a:off x="2819401" y="1219200"/>
            <a:ext cx="4932363" cy="2484438"/>
            <a:chOff x="816" y="768"/>
            <a:chExt cx="3107" cy="1565"/>
          </a:xfrm>
        </p:grpSpPr>
        <p:grpSp>
          <p:nvGrpSpPr>
            <p:cNvPr id="244853" name="Group 117">
              <a:extLst>
                <a:ext uri="{FF2B5EF4-FFF2-40B4-BE49-F238E27FC236}">
                  <a16:creationId xmlns:a16="http://schemas.microsoft.com/office/drawing/2014/main" id="{6A7FA934-AADA-4465-8FE3-CE3CB961B763}"/>
                </a:ext>
              </a:extLst>
            </p:cNvPr>
            <p:cNvGrpSpPr>
              <a:grpSpLocks/>
            </p:cNvGrpSpPr>
            <p:nvPr/>
          </p:nvGrpSpPr>
          <p:grpSpPr bwMode="auto">
            <a:xfrm>
              <a:off x="816" y="768"/>
              <a:ext cx="2160" cy="1565"/>
              <a:chOff x="816" y="768"/>
              <a:chExt cx="2160" cy="1565"/>
            </a:xfrm>
          </p:grpSpPr>
          <p:sp>
            <p:nvSpPr>
              <p:cNvPr id="244854" name="Oval 118">
                <a:extLst>
                  <a:ext uri="{FF2B5EF4-FFF2-40B4-BE49-F238E27FC236}">
                    <a16:creationId xmlns:a16="http://schemas.microsoft.com/office/drawing/2014/main" id="{C84254DF-C89C-41A1-B247-87D2E2D65391}"/>
                  </a:ext>
                </a:extLst>
              </p:cNvPr>
              <p:cNvSpPr>
                <a:spLocks noChangeArrowheads="1"/>
              </p:cNvSpPr>
              <p:nvPr/>
            </p:nvSpPr>
            <p:spPr bwMode="auto">
              <a:xfrm>
                <a:off x="1056" y="2000"/>
                <a:ext cx="192" cy="173"/>
              </a:xfrm>
              <a:prstGeom prst="ellipse">
                <a:avLst/>
              </a:prstGeom>
              <a:gradFill rotWithShape="0">
                <a:gsLst>
                  <a:gs pos="0">
                    <a:srgbClr val="FFFFFF"/>
                  </a:gs>
                  <a:gs pos="100000">
                    <a:schemeClr val="accent2"/>
                  </a:gs>
                </a:gsLst>
                <a:path path="shape">
                  <a:fillToRect l="50000" t="50000" r="50000" b="50000"/>
                </a:path>
              </a:gra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855" name="Freeform 119">
                <a:extLst>
                  <a:ext uri="{FF2B5EF4-FFF2-40B4-BE49-F238E27FC236}">
                    <a16:creationId xmlns:a16="http://schemas.microsoft.com/office/drawing/2014/main" id="{184FAAE3-376C-45A5-81A7-45807DCDDB20}"/>
                  </a:ext>
                </a:extLst>
              </p:cNvPr>
              <p:cNvSpPr>
                <a:spLocks/>
              </p:cNvSpPr>
              <p:nvPr/>
            </p:nvSpPr>
            <p:spPr bwMode="auto">
              <a:xfrm>
                <a:off x="1232" y="1859"/>
                <a:ext cx="777" cy="219"/>
              </a:xfrm>
              <a:custGeom>
                <a:avLst/>
                <a:gdLst>
                  <a:gd name="T0" fmla="*/ 0 w 777"/>
                  <a:gd name="T1" fmla="*/ 208 h 219"/>
                  <a:gd name="T2" fmla="*/ 88 w 777"/>
                  <a:gd name="T3" fmla="*/ 200 h 219"/>
                  <a:gd name="T4" fmla="*/ 328 w 777"/>
                  <a:gd name="T5" fmla="*/ 136 h 219"/>
                  <a:gd name="T6" fmla="*/ 520 w 777"/>
                  <a:gd name="T7" fmla="*/ 72 h 219"/>
                  <a:gd name="T8" fmla="*/ 656 w 777"/>
                  <a:gd name="T9" fmla="*/ 16 h 219"/>
                  <a:gd name="T10" fmla="*/ 736 w 777"/>
                  <a:gd name="T11" fmla="*/ 0 h 219"/>
                </a:gdLst>
                <a:ahLst/>
                <a:cxnLst>
                  <a:cxn ang="0">
                    <a:pos x="T0" y="T1"/>
                  </a:cxn>
                  <a:cxn ang="0">
                    <a:pos x="T2" y="T3"/>
                  </a:cxn>
                  <a:cxn ang="0">
                    <a:pos x="T4" y="T5"/>
                  </a:cxn>
                  <a:cxn ang="0">
                    <a:pos x="T6" y="T7"/>
                  </a:cxn>
                  <a:cxn ang="0">
                    <a:pos x="T8" y="T9"/>
                  </a:cxn>
                  <a:cxn ang="0">
                    <a:pos x="T10" y="T11"/>
                  </a:cxn>
                </a:cxnLst>
                <a:rect l="0" t="0" r="r" b="b"/>
                <a:pathLst>
                  <a:path w="777" h="219">
                    <a:moveTo>
                      <a:pt x="0" y="208"/>
                    </a:moveTo>
                    <a:cubicBezTo>
                      <a:pt x="32" y="219"/>
                      <a:pt x="54" y="208"/>
                      <a:pt x="88" y="200"/>
                    </a:cubicBezTo>
                    <a:cubicBezTo>
                      <a:pt x="170" y="182"/>
                      <a:pt x="245" y="150"/>
                      <a:pt x="328" y="136"/>
                    </a:cubicBezTo>
                    <a:cubicBezTo>
                      <a:pt x="381" y="100"/>
                      <a:pt x="457" y="85"/>
                      <a:pt x="520" y="72"/>
                    </a:cubicBezTo>
                    <a:cubicBezTo>
                      <a:pt x="563" y="43"/>
                      <a:pt x="605" y="29"/>
                      <a:pt x="656" y="16"/>
                    </a:cubicBezTo>
                    <a:cubicBezTo>
                      <a:pt x="669" y="13"/>
                      <a:pt x="777" y="0"/>
                      <a:pt x="736" y="0"/>
                    </a:cubicBezTo>
                  </a:path>
                </a:pathLst>
              </a:custGeom>
              <a:noFill/>
              <a:ln w="28575" cap="flat" cmpd="sng">
                <a:solidFill>
                  <a:schemeClr val="accent2"/>
                </a:solidFill>
                <a:prstDash val="solid"/>
                <a:round/>
                <a:headEnd/>
                <a:tailEnd/>
              </a:ln>
              <a:effectLst/>
              <a:extLst>
                <a:ext uri="{909E8E84-426E-40DD-AFC4-6F175D3DCCD1}">
                  <a14:hiddenFill xmlns:a14="http://schemas.microsoft.com/office/drawing/2010/main">
                    <a:solidFill>
                      <a:srgbClr val="FF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856" name="Freeform 120">
                <a:extLst>
                  <a:ext uri="{FF2B5EF4-FFF2-40B4-BE49-F238E27FC236}">
                    <a16:creationId xmlns:a16="http://schemas.microsoft.com/office/drawing/2014/main" id="{D4220CD5-F90E-48E8-B92A-06FA0B9ED5AD}"/>
                  </a:ext>
                </a:extLst>
              </p:cNvPr>
              <p:cNvSpPr>
                <a:spLocks/>
              </p:cNvSpPr>
              <p:nvPr/>
            </p:nvSpPr>
            <p:spPr bwMode="auto">
              <a:xfrm>
                <a:off x="2384" y="768"/>
                <a:ext cx="592" cy="1019"/>
              </a:xfrm>
              <a:custGeom>
                <a:avLst/>
                <a:gdLst>
                  <a:gd name="T0" fmla="*/ 0 w 1216"/>
                  <a:gd name="T1" fmla="*/ 608 h 608"/>
                  <a:gd name="T2" fmla="*/ 336 w 1216"/>
                  <a:gd name="T3" fmla="*/ 528 h 608"/>
                  <a:gd name="T4" fmla="*/ 464 w 1216"/>
                  <a:gd name="T5" fmla="*/ 440 h 608"/>
                  <a:gd name="T6" fmla="*/ 512 w 1216"/>
                  <a:gd name="T7" fmla="*/ 408 h 608"/>
                  <a:gd name="T8" fmla="*/ 600 w 1216"/>
                  <a:gd name="T9" fmla="*/ 320 h 608"/>
                  <a:gd name="T10" fmla="*/ 648 w 1216"/>
                  <a:gd name="T11" fmla="*/ 280 h 608"/>
                  <a:gd name="T12" fmla="*/ 784 w 1216"/>
                  <a:gd name="T13" fmla="*/ 184 h 608"/>
                  <a:gd name="T14" fmla="*/ 1000 w 1216"/>
                  <a:gd name="T15" fmla="*/ 80 h 608"/>
                  <a:gd name="T16" fmla="*/ 1136 w 1216"/>
                  <a:gd name="T17" fmla="*/ 16 h 608"/>
                  <a:gd name="T18" fmla="*/ 1216 w 1216"/>
                  <a:gd name="T19" fmla="*/ 0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6" h="608">
                    <a:moveTo>
                      <a:pt x="0" y="608"/>
                    </a:moveTo>
                    <a:cubicBezTo>
                      <a:pt x="108" y="590"/>
                      <a:pt x="236" y="583"/>
                      <a:pt x="336" y="528"/>
                    </a:cubicBezTo>
                    <a:cubicBezTo>
                      <a:pt x="382" y="502"/>
                      <a:pt x="419" y="467"/>
                      <a:pt x="464" y="440"/>
                    </a:cubicBezTo>
                    <a:cubicBezTo>
                      <a:pt x="480" y="430"/>
                      <a:pt x="512" y="408"/>
                      <a:pt x="512" y="408"/>
                    </a:cubicBezTo>
                    <a:cubicBezTo>
                      <a:pt x="533" y="365"/>
                      <a:pt x="567" y="353"/>
                      <a:pt x="600" y="320"/>
                    </a:cubicBezTo>
                    <a:cubicBezTo>
                      <a:pt x="644" y="276"/>
                      <a:pt x="602" y="295"/>
                      <a:pt x="648" y="280"/>
                    </a:cubicBezTo>
                    <a:cubicBezTo>
                      <a:pt x="681" y="230"/>
                      <a:pt x="736" y="214"/>
                      <a:pt x="784" y="184"/>
                    </a:cubicBezTo>
                    <a:cubicBezTo>
                      <a:pt x="850" y="143"/>
                      <a:pt x="923" y="99"/>
                      <a:pt x="1000" y="80"/>
                    </a:cubicBezTo>
                    <a:cubicBezTo>
                      <a:pt x="1036" y="58"/>
                      <a:pt x="1093" y="21"/>
                      <a:pt x="1136" y="16"/>
                    </a:cubicBezTo>
                    <a:cubicBezTo>
                      <a:pt x="1212" y="8"/>
                      <a:pt x="1191" y="25"/>
                      <a:pt x="1216" y="0"/>
                    </a:cubicBezTo>
                  </a:path>
                </a:pathLst>
              </a:custGeom>
              <a:noFill/>
              <a:ln w="28575" cap="flat" cmpd="sng">
                <a:solidFill>
                  <a:schemeClr val="accent2"/>
                </a:solidFill>
                <a:prstDash val="solid"/>
                <a:round/>
                <a:headEnd type="none" w="med" len="med"/>
                <a:tailEnd type="triangle" w="med" len="med"/>
              </a:ln>
              <a:effectLst/>
              <a:extLst>
                <a:ext uri="{909E8E84-426E-40DD-AFC4-6F175D3DCCD1}">
                  <a14:hiddenFill xmlns:a14="http://schemas.microsoft.com/office/drawing/2010/main">
                    <a:solidFill>
                      <a:srgbClr val="FF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857" name="Oval 121">
                <a:extLst>
                  <a:ext uri="{FF2B5EF4-FFF2-40B4-BE49-F238E27FC236}">
                    <a16:creationId xmlns:a16="http://schemas.microsoft.com/office/drawing/2014/main" id="{B3BE097E-C4BE-4B74-9B53-4E6A17F80EAB}"/>
                  </a:ext>
                </a:extLst>
              </p:cNvPr>
              <p:cNvSpPr>
                <a:spLocks noChangeArrowheads="1"/>
              </p:cNvSpPr>
              <p:nvPr/>
            </p:nvSpPr>
            <p:spPr bwMode="auto">
              <a:xfrm>
                <a:off x="864" y="1968"/>
                <a:ext cx="192" cy="173"/>
              </a:xfrm>
              <a:prstGeom prst="ellipse">
                <a:avLst/>
              </a:prstGeom>
              <a:gradFill rotWithShape="0">
                <a:gsLst>
                  <a:gs pos="0">
                    <a:srgbClr val="FFFFFF"/>
                  </a:gs>
                  <a:gs pos="100000">
                    <a:schemeClr val="accent2"/>
                  </a:gs>
                </a:gsLst>
                <a:path path="shape">
                  <a:fillToRect l="50000" t="50000" r="50000" b="50000"/>
                </a:path>
              </a:gra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858" name="Oval 122">
                <a:extLst>
                  <a:ext uri="{FF2B5EF4-FFF2-40B4-BE49-F238E27FC236}">
                    <a16:creationId xmlns:a16="http://schemas.microsoft.com/office/drawing/2014/main" id="{C62C3B1F-EA40-4EB4-9241-7361AD661F76}"/>
                  </a:ext>
                </a:extLst>
              </p:cNvPr>
              <p:cNvSpPr>
                <a:spLocks noChangeArrowheads="1"/>
              </p:cNvSpPr>
              <p:nvPr/>
            </p:nvSpPr>
            <p:spPr bwMode="auto">
              <a:xfrm>
                <a:off x="816" y="2112"/>
                <a:ext cx="192" cy="173"/>
              </a:xfrm>
              <a:prstGeom prst="ellipse">
                <a:avLst/>
              </a:prstGeom>
              <a:gradFill rotWithShape="0">
                <a:gsLst>
                  <a:gs pos="0">
                    <a:srgbClr val="FFFFFF"/>
                  </a:gs>
                  <a:gs pos="100000">
                    <a:schemeClr val="accent2"/>
                  </a:gs>
                </a:gsLst>
                <a:path path="shape">
                  <a:fillToRect l="50000" t="50000" r="50000" b="50000"/>
                </a:path>
              </a:gra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859" name="Oval 123">
                <a:extLst>
                  <a:ext uri="{FF2B5EF4-FFF2-40B4-BE49-F238E27FC236}">
                    <a16:creationId xmlns:a16="http://schemas.microsoft.com/office/drawing/2014/main" id="{CBFE1288-239C-464E-AAC3-1CD70F4BC5F2}"/>
                  </a:ext>
                </a:extLst>
              </p:cNvPr>
              <p:cNvSpPr>
                <a:spLocks noChangeArrowheads="1"/>
              </p:cNvSpPr>
              <p:nvPr/>
            </p:nvSpPr>
            <p:spPr bwMode="auto">
              <a:xfrm>
                <a:off x="1056" y="2160"/>
                <a:ext cx="192" cy="173"/>
              </a:xfrm>
              <a:prstGeom prst="ellipse">
                <a:avLst/>
              </a:prstGeom>
              <a:gradFill rotWithShape="0">
                <a:gsLst>
                  <a:gs pos="0">
                    <a:srgbClr val="FFFFFF"/>
                  </a:gs>
                  <a:gs pos="100000">
                    <a:schemeClr val="accent2"/>
                  </a:gs>
                </a:gsLst>
                <a:path path="shape">
                  <a:fillToRect l="50000" t="50000" r="50000" b="50000"/>
                </a:path>
              </a:gra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860" name="Oval 124">
                <a:extLst>
                  <a:ext uri="{FF2B5EF4-FFF2-40B4-BE49-F238E27FC236}">
                    <a16:creationId xmlns:a16="http://schemas.microsoft.com/office/drawing/2014/main" id="{7771D623-79B4-4568-9453-95C5A3329788}"/>
                  </a:ext>
                </a:extLst>
              </p:cNvPr>
              <p:cNvSpPr>
                <a:spLocks noChangeArrowheads="1"/>
              </p:cNvSpPr>
              <p:nvPr/>
            </p:nvSpPr>
            <p:spPr bwMode="auto">
              <a:xfrm>
                <a:off x="960" y="2160"/>
                <a:ext cx="192" cy="173"/>
              </a:xfrm>
              <a:prstGeom prst="ellipse">
                <a:avLst/>
              </a:prstGeom>
              <a:gradFill rotWithShape="0">
                <a:gsLst>
                  <a:gs pos="0">
                    <a:srgbClr val="FFFFFF"/>
                  </a:gs>
                  <a:gs pos="100000">
                    <a:schemeClr val="accent2"/>
                  </a:gs>
                </a:gsLst>
                <a:path path="shape">
                  <a:fillToRect l="50000" t="50000" r="50000" b="50000"/>
                </a:path>
              </a:gra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sp>
            <p:nvSpPr>
              <p:cNvPr id="244861" name="Oval 125">
                <a:extLst>
                  <a:ext uri="{FF2B5EF4-FFF2-40B4-BE49-F238E27FC236}">
                    <a16:creationId xmlns:a16="http://schemas.microsoft.com/office/drawing/2014/main" id="{2B08F27D-9DB3-4A7D-9C9C-AE09E83CD9DA}"/>
                  </a:ext>
                </a:extLst>
              </p:cNvPr>
              <p:cNvSpPr>
                <a:spLocks noChangeArrowheads="1"/>
              </p:cNvSpPr>
              <p:nvPr/>
            </p:nvSpPr>
            <p:spPr bwMode="auto">
              <a:xfrm>
                <a:off x="960" y="2064"/>
                <a:ext cx="192" cy="173"/>
              </a:xfrm>
              <a:prstGeom prst="ellipse">
                <a:avLst/>
              </a:prstGeom>
              <a:gradFill rotWithShape="0">
                <a:gsLst>
                  <a:gs pos="0">
                    <a:srgbClr val="FFFFFF"/>
                  </a:gs>
                  <a:gs pos="100000">
                    <a:schemeClr val="accent2"/>
                  </a:gs>
                </a:gsLst>
                <a:path path="shape">
                  <a:fillToRect l="50000" t="50000" r="50000" b="50000"/>
                </a:path>
              </a:gra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dirty="0"/>
              </a:p>
            </p:txBody>
          </p:sp>
        </p:grpSp>
        <p:sp>
          <p:nvSpPr>
            <p:cNvPr id="244862" name="Text Box 126">
              <a:extLst>
                <a:ext uri="{FF2B5EF4-FFF2-40B4-BE49-F238E27FC236}">
                  <a16:creationId xmlns:a16="http://schemas.microsoft.com/office/drawing/2014/main" id="{494E30D3-2EBC-4054-8177-868EB414803C}"/>
                </a:ext>
              </a:extLst>
            </p:cNvPr>
            <p:cNvSpPr txBox="1">
              <a:spLocks noChangeArrowheads="1"/>
            </p:cNvSpPr>
            <p:nvPr/>
          </p:nvSpPr>
          <p:spPr bwMode="auto">
            <a:xfrm>
              <a:off x="2835" y="1071"/>
              <a:ext cx="1088"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AU" altLang="en-US" dirty="0">
                  <a:solidFill>
                    <a:schemeClr val="accent2"/>
                  </a:solidFill>
                  <a:latin typeface="Arial" panose="020B0604020202020204" pitchFamily="34" charset="0"/>
                </a:rPr>
                <a:t>Licence</a:t>
              </a:r>
              <a:r>
                <a:rPr lang="en-US" altLang="en-US" dirty="0">
                  <a:solidFill>
                    <a:schemeClr val="accent2"/>
                  </a:solidFill>
                  <a:latin typeface="Arial" panose="020B0604020202020204" pitchFamily="34" charset="0"/>
                </a:rPr>
                <a:t>, spin out, divest</a:t>
              </a:r>
            </a:p>
          </p:txBody>
        </p:sp>
      </p:gr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44755"/>
                                        </p:tgtEl>
                                        <p:attrNameLst>
                                          <p:attrName>style.visibility</p:attrName>
                                        </p:attrNameLst>
                                      </p:cBhvr>
                                      <p:to>
                                        <p:strVal val="visible"/>
                                      </p:to>
                                    </p:set>
                                    <p:animEffect transition="in" filter="dissolve">
                                      <p:cBhvr>
                                        <p:cTn id="7" dur="500"/>
                                        <p:tgtEl>
                                          <p:spTgt spid="2447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44791"/>
                                        </p:tgtEl>
                                        <p:attrNameLst>
                                          <p:attrName>style.visibility</p:attrName>
                                        </p:attrNameLst>
                                      </p:cBhvr>
                                      <p:to>
                                        <p:strVal val="visible"/>
                                      </p:to>
                                    </p:set>
                                    <p:animEffect transition="in" filter="wipe(left)">
                                      <p:cBhvr>
                                        <p:cTn id="12" dur="2000"/>
                                        <p:tgtEl>
                                          <p:spTgt spid="24479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44852"/>
                                        </p:tgtEl>
                                        <p:attrNameLst>
                                          <p:attrName>style.visibility</p:attrName>
                                        </p:attrNameLst>
                                      </p:cBhvr>
                                      <p:to>
                                        <p:strVal val="visible"/>
                                      </p:to>
                                    </p:set>
                                    <p:animEffect transition="in" filter="wipe(left)">
                                      <p:cBhvr>
                                        <p:cTn id="17" dur="2000"/>
                                        <p:tgtEl>
                                          <p:spTgt spid="24485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44812"/>
                                        </p:tgtEl>
                                        <p:attrNameLst>
                                          <p:attrName>style.visibility</p:attrName>
                                        </p:attrNameLst>
                                      </p:cBhvr>
                                      <p:to>
                                        <p:strVal val="visible"/>
                                      </p:to>
                                    </p:set>
                                    <p:animEffect transition="in" filter="wipe(left)">
                                      <p:cBhvr>
                                        <p:cTn id="22" dur="2000"/>
                                        <p:tgtEl>
                                          <p:spTgt spid="24481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44779"/>
                                        </p:tgtEl>
                                        <p:attrNameLst>
                                          <p:attrName>style.visibility</p:attrName>
                                        </p:attrNameLst>
                                      </p:cBhvr>
                                      <p:to>
                                        <p:strVal val="visible"/>
                                      </p:to>
                                    </p:set>
                                    <p:animEffect transition="in" filter="wipe(left)">
                                      <p:cBhvr>
                                        <p:cTn id="27" dur="2000"/>
                                        <p:tgtEl>
                                          <p:spTgt spid="24477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44843"/>
                                        </p:tgtEl>
                                        <p:attrNameLst>
                                          <p:attrName>style.visibility</p:attrName>
                                        </p:attrNameLst>
                                      </p:cBhvr>
                                      <p:to>
                                        <p:strVal val="visible"/>
                                      </p:to>
                                    </p:set>
                                    <p:animEffect transition="in" filter="wipe(left)">
                                      <p:cBhvr>
                                        <p:cTn id="32" dur="2000"/>
                                        <p:tgtEl>
                                          <p:spTgt spid="244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2961" y="1189979"/>
            <a:ext cx="7047860" cy="4933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a:off x="786984" y="6290645"/>
            <a:ext cx="7427626" cy="276999"/>
          </a:xfrm>
          <a:prstGeom prst="rect">
            <a:avLst/>
          </a:prstGeom>
          <a:noFill/>
        </p:spPr>
        <p:txBody>
          <a:bodyPr wrap="square" rtlCol="0">
            <a:spAutoFit/>
          </a:bodyPr>
          <a:lstStyle/>
          <a:p>
            <a:r>
              <a:rPr lang="en-AU" sz="1200" dirty="0"/>
              <a:t>Source: </a:t>
            </a:r>
            <a:r>
              <a:rPr lang="es-CO" sz="1200" dirty="0">
                <a:hlinkClick r:id="rId4"/>
              </a:rPr>
              <a:t>https://ipacso.eu/innovation-modelling/theorectical-models-ans-methodologies/open-innovation.html</a:t>
            </a:r>
            <a:endParaRPr lang="en-AU" sz="1200" dirty="0"/>
          </a:p>
        </p:txBody>
      </p:sp>
      <p:sp>
        <p:nvSpPr>
          <p:cNvPr id="4" name="Title 3">
            <a:extLst>
              <a:ext uri="{FF2B5EF4-FFF2-40B4-BE49-F238E27FC236}">
                <a16:creationId xmlns:a16="http://schemas.microsoft.com/office/drawing/2014/main" id="{33E627AB-F60A-4E8F-8AFD-62FDCB32EB38}"/>
              </a:ext>
            </a:extLst>
          </p:cNvPr>
          <p:cNvSpPr>
            <a:spLocks noGrp="1"/>
          </p:cNvSpPr>
          <p:nvPr>
            <p:ph type="title"/>
          </p:nvPr>
        </p:nvSpPr>
        <p:spPr/>
        <p:txBody>
          <a:bodyPr/>
          <a:lstStyle/>
          <a:p>
            <a:r>
              <a:rPr lang="en-US" sz="4400" dirty="0"/>
              <a:t>Open Innovation</a:t>
            </a:r>
            <a:br>
              <a:rPr lang="en-US" sz="4400" dirty="0"/>
            </a:br>
            <a:endParaRPr lang="en-AU" dirty="0"/>
          </a:p>
        </p:txBody>
      </p:sp>
    </p:spTree>
    <p:extLst>
      <p:ext uri="{BB962C8B-B14F-4D97-AF65-F5344CB8AC3E}">
        <p14:creationId xmlns:p14="http://schemas.microsoft.com/office/powerpoint/2010/main" val="5912025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CB12DEB-053C-4989-B907-A582D1ED37EF}"/>
              </a:ext>
            </a:extLst>
          </p:cNvPr>
          <p:cNvSpPr>
            <a:spLocks noGrp="1"/>
          </p:cNvSpPr>
          <p:nvPr>
            <p:ph type="body" idx="1"/>
          </p:nvPr>
        </p:nvSpPr>
        <p:spPr>
          <a:xfrm>
            <a:off x="609601" y="1338496"/>
            <a:ext cx="5058426" cy="639762"/>
          </a:xfrm>
        </p:spPr>
        <p:txBody>
          <a:bodyPr anchor="ctr"/>
          <a:lstStyle/>
          <a:p>
            <a:pPr>
              <a:buClr>
                <a:schemeClr val="accent1">
                  <a:lumMod val="75000"/>
                </a:schemeClr>
              </a:buClr>
            </a:pPr>
            <a:r>
              <a:rPr lang="en-AU" dirty="0"/>
              <a:t>According to Chesbrough: </a:t>
            </a:r>
          </a:p>
        </p:txBody>
      </p:sp>
      <p:sp>
        <p:nvSpPr>
          <p:cNvPr id="6" name="Content Placeholder 5">
            <a:extLst>
              <a:ext uri="{FF2B5EF4-FFF2-40B4-BE49-F238E27FC236}">
                <a16:creationId xmlns:a16="http://schemas.microsoft.com/office/drawing/2014/main" id="{8AC6D485-BF5D-4950-B0D9-C33ED2C0C39F}"/>
              </a:ext>
            </a:extLst>
          </p:cNvPr>
          <p:cNvSpPr>
            <a:spLocks noGrp="1"/>
          </p:cNvSpPr>
          <p:nvPr>
            <p:ph sz="half" idx="2"/>
          </p:nvPr>
        </p:nvSpPr>
        <p:spPr>
          <a:xfrm>
            <a:off x="609601" y="2102317"/>
            <a:ext cx="5177424" cy="2670100"/>
          </a:xfrm>
        </p:spPr>
        <p:txBody>
          <a:bodyPr/>
          <a:lstStyle/>
          <a:p>
            <a:pPr>
              <a:buClr>
                <a:schemeClr val="accent1">
                  <a:lumMod val="75000"/>
                </a:schemeClr>
              </a:buClr>
              <a:buFont typeface="Wingdings" panose="05000000000000000000" pitchFamily="2" charset="2"/>
              <a:buChar char="ü"/>
            </a:pPr>
            <a:r>
              <a:rPr lang="en-AU" dirty="0"/>
              <a:t>Socio-economic changes in the workforce</a:t>
            </a:r>
          </a:p>
          <a:p>
            <a:pPr>
              <a:buClr>
                <a:schemeClr val="accent1">
                  <a:lumMod val="75000"/>
                </a:schemeClr>
              </a:buClr>
              <a:buFont typeface="Wingdings" panose="05000000000000000000" pitchFamily="2" charset="2"/>
              <a:buChar char="ü"/>
            </a:pPr>
            <a:r>
              <a:rPr lang="en-AU" dirty="0"/>
              <a:t>Globalisation</a:t>
            </a:r>
          </a:p>
          <a:p>
            <a:pPr>
              <a:buClr>
                <a:schemeClr val="accent1">
                  <a:lumMod val="75000"/>
                </a:schemeClr>
              </a:buClr>
              <a:buFont typeface="Wingdings" panose="05000000000000000000" pitchFamily="2" charset="2"/>
              <a:buChar char="ü"/>
            </a:pPr>
            <a:r>
              <a:rPr lang="en-AU" dirty="0"/>
              <a:t>New technologies </a:t>
            </a:r>
          </a:p>
          <a:p>
            <a:pPr>
              <a:buClr>
                <a:schemeClr val="accent1">
                  <a:lumMod val="75000"/>
                </a:schemeClr>
              </a:buClr>
              <a:buFont typeface="Wingdings" panose="05000000000000000000" pitchFamily="2" charset="2"/>
              <a:buChar char="ü"/>
            </a:pPr>
            <a:r>
              <a:rPr lang="en-AU" dirty="0"/>
              <a:t>Emergence of market institutions which enable trade in ideas</a:t>
            </a:r>
            <a:endParaRPr lang="en-AU" dirty="0">
              <a:latin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C11C0732-2CAD-4E7F-807A-D58EF1BCEE73}"/>
              </a:ext>
            </a:extLst>
          </p:cNvPr>
          <p:cNvSpPr txBox="1">
            <a:spLocks/>
          </p:cNvSpPr>
          <p:nvPr/>
        </p:nvSpPr>
        <p:spPr>
          <a:xfrm>
            <a:off x="609600" y="237060"/>
            <a:ext cx="9448800" cy="939800"/>
          </a:xfrm>
          <a:prstGeom prst="rect">
            <a:avLst/>
          </a:prstGeom>
        </p:spPr>
        <p:txBody>
          <a:bodyPr anchor="ctr"/>
          <a:lstStyle>
            <a:lvl1pPr algn="l" defTabSz="914400" rtl="0" eaLnBrk="1" latinLnBrk="0" hangingPunct="1">
              <a:lnSpc>
                <a:spcPct val="90000"/>
              </a:lnSpc>
              <a:spcBef>
                <a:spcPct val="0"/>
              </a:spcBef>
              <a:buNone/>
              <a:defRPr sz="3200" kern="1200">
                <a:solidFill>
                  <a:srgbClr val="FFFFF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4400" b="1" i="0" u="none" strike="noStrike" kern="1200" cap="none" spc="0" normalizeH="0" baseline="0" noProof="0" dirty="0">
                <a:ln>
                  <a:noFill/>
                </a:ln>
                <a:solidFill>
                  <a:schemeClr val="accent1">
                    <a:lumMod val="75000"/>
                  </a:schemeClr>
                </a:solidFill>
                <a:effectLst/>
                <a:uLnTx/>
                <a:uFillTx/>
                <a:ea typeface="+mj-ea"/>
                <a:cs typeface="Calibri" pitchFamily="34" charset="0"/>
              </a:rPr>
              <a:t>Drivers of Open Innovation</a:t>
            </a:r>
            <a:endParaRPr kumimoji="0" lang="en-AU" sz="4400" b="0" i="0" u="none" strike="noStrike" kern="1200" cap="none" spc="0" normalizeH="0" baseline="0" noProof="0" dirty="0">
              <a:ln>
                <a:noFill/>
              </a:ln>
              <a:solidFill>
                <a:schemeClr val="accent1">
                  <a:lumMod val="75000"/>
                </a:schemeClr>
              </a:solidFill>
              <a:effectLst/>
              <a:uLnTx/>
              <a:uFillTx/>
              <a:ea typeface="+mj-ea"/>
            </a:endParaRPr>
          </a:p>
        </p:txBody>
      </p:sp>
      <p:sp>
        <p:nvSpPr>
          <p:cNvPr id="8" name="Text Placeholder 4">
            <a:extLst>
              <a:ext uri="{FF2B5EF4-FFF2-40B4-BE49-F238E27FC236}">
                <a16:creationId xmlns:a16="http://schemas.microsoft.com/office/drawing/2014/main" id="{098F0411-1AB7-475F-8B24-E433B9B6F43C}"/>
              </a:ext>
            </a:extLst>
          </p:cNvPr>
          <p:cNvSpPr txBox="1">
            <a:spLocks/>
          </p:cNvSpPr>
          <p:nvPr/>
        </p:nvSpPr>
        <p:spPr>
          <a:xfrm>
            <a:off x="5906022" y="1338496"/>
            <a:ext cx="5154460" cy="639762"/>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lvl="0"/>
            <a:r>
              <a:rPr lang="en-US" altLang="en-US" dirty="0">
                <a:solidFill>
                  <a:prstClr val="black"/>
                </a:solidFill>
              </a:rPr>
              <a:t>Other factors:</a:t>
            </a:r>
          </a:p>
        </p:txBody>
      </p:sp>
      <p:sp>
        <p:nvSpPr>
          <p:cNvPr id="9" name="Content Placeholder 5">
            <a:extLst>
              <a:ext uri="{FF2B5EF4-FFF2-40B4-BE49-F238E27FC236}">
                <a16:creationId xmlns:a16="http://schemas.microsoft.com/office/drawing/2014/main" id="{E9DE7462-A9B8-4724-90E8-4907AC8285BB}"/>
              </a:ext>
            </a:extLst>
          </p:cNvPr>
          <p:cNvSpPr txBox="1">
            <a:spLocks/>
          </p:cNvSpPr>
          <p:nvPr/>
        </p:nvSpPr>
        <p:spPr>
          <a:xfrm>
            <a:off x="5906022" y="2097548"/>
            <a:ext cx="5511452" cy="42384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a:buClr>
                <a:schemeClr val="accent1">
                  <a:lumMod val="75000"/>
                </a:schemeClr>
              </a:buClr>
              <a:buFont typeface="Wingdings" panose="05000000000000000000" pitchFamily="2" charset="2"/>
              <a:buChar char="ü"/>
            </a:pPr>
            <a:r>
              <a:rPr lang="en-AU" dirty="0">
                <a:latin typeface="Calibri" panose="020F0502020204030204" pitchFamily="34" charset="0"/>
                <a:cs typeface="Calibri" panose="020F0502020204030204" pitchFamily="34" charset="0"/>
              </a:rPr>
              <a:t>Faster pace, shrinking window of opportunity, less time for cash cows</a:t>
            </a:r>
          </a:p>
          <a:p>
            <a:pPr>
              <a:buClr>
                <a:schemeClr val="accent1">
                  <a:lumMod val="75000"/>
                </a:schemeClr>
              </a:buClr>
              <a:buFont typeface="Wingdings" panose="05000000000000000000" pitchFamily="2" charset="2"/>
              <a:buChar char="ü"/>
            </a:pPr>
            <a:r>
              <a:rPr lang="en-AU" dirty="0">
                <a:latin typeface="Calibri" panose="020F0502020204030204" pitchFamily="34" charset="0"/>
                <a:cs typeface="Calibri" panose="020F0502020204030204" pitchFamily="34" charset="0"/>
              </a:rPr>
              <a:t>Driven by global megatrends: faster, more open, more transparent and more connected</a:t>
            </a:r>
          </a:p>
          <a:p>
            <a:pPr>
              <a:buClr>
                <a:schemeClr val="accent1">
                  <a:lumMod val="75000"/>
                </a:schemeClr>
              </a:buClr>
              <a:buFont typeface="Wingdings" panose="05000000000000000000" pitchFamily="2" charset="2"/>
              <a:buChar char="ü"/>
            </a:pPr>
            <a:r>
              <a:rPr lang="en-US" dirty="0"/>
              <a:t>Dramatic rise in the number and mobility of knowledge workers</a:t>
            </a:r>
          </a:p>
          <a:p>
            <a:pPr lvl="1">
              <a:buClr>
                <a:schemeClr val="accent1">
                  <a:lumMod val="75000"/>
                </a:schemeClr>
              </a:buClr>
              <a:buFont typeface="Wingdings" panose="05000000000000000000" pitchFamily="2" charset="2"/>
              <a:buChar char="ü"/>
            </a:pPr>
            <a:r>
              <a:rPr lang="en-US" dirty="0"/>
              <a:t>making it difficult for companies to control their proprietary ideas and expertise</a:t>
            </a:r>
            <a:endParaRPr lang="en-AU" dirty="0">
              <a:latin typeface="Calibri" panose="020F0502020204030204" pitchFamily="34" charset="0"/>
              <a:cs typeface="Calibri" panose="020F0502020204030204" pitchFamily="34" charset="0"/>
            </a:endParaRPr>
          </a:p>
          <a:p>
            <a:pPr>
              <a:buClr>
                <a:schemeClr val="accent1">
                  <a:lumMod val="75000"/>
                </a:schemeClr>
              </a:buClr>
              <a:buFont typeface="Wingdings" panose="05000000000000000000" pitchFamily="2" charset="2"/>
              <a:buChar char="ü"/>
            </a:pPr>
            <a:r>
              <a:rPr lang="en-AU" dirty="0">
                <a:latin typeface="Calibri" panose="020F0502020204030204" pitchFamily="34" charset="0"/>
                <a:cs typeface="Calibri" panose="020F0502020204030204" pitchFamily="34" charset="0"/>
              </a:rPr>
              <a:t>Things are changing fast and we need a more holistic approach to innovation!</a:t>
            </a:r>
          </a:p>
        </p:txBody>
      </p:sp>
      <p:pic>
        <p:nvPicPr>
          <p:cNvPr id="2050" name="Picture 2" descr="Jason Eichenholz and Henry Chesbrough: Fostering open innovation in  photonics - YouTube">
            <a:extLst>
              <a:ext uri="{FF2B5EF4-FFF2-40B4-BE49-F238E27FC236}">
                <a16:creationId xmlns:a16="http://schemas.microsoft.com/office/drawing/2014/main" id="{F7CDAF92-93C6-4FA2-A214-74BA8664CE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646" r="17910"/>
          <a:stretch/>
        </p:blipFill>
        <p:spPr bwMode="auto">
          <a:xfrm flipH="1">
            <a:off x="720001" y="4772417"/>
            <a:ext cx="1313114" cy="2085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3274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10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2000"/>
                                        <p:tgtEl>
                                          <p:spTgt spid="5">
                                            <p:txEl>
                                              <p:pRg st="0" end="0"/>
                                            </p:txEl>
                                          </p:spTgt>
                                        </p:tgtEl>
                                      </p:cBhvr>
                                    </p:animEffect>
                                  </p:childTnLst>
                                </p:cTn>
                              </p:par>
                              <p:par>
                                <p:cTn id="8" presetID="9" presetClass="entr" presetSubtype="0" fill="hold" nodeType="withEffect">
                                  <p:stCondLst>
                                    <p:cond delay="500"/>
                                  </p:stCondLst>
                                  <p:childTnLst>
                                    <p:set>
                                      <p:cBhvr>
                                        <p:cTn id="9" dur="1" fill="hold">
                                          <p:stCondLst>
                                            <p:cond delay="0"/>
                                          </p:stCondLst>
                                        </p:cTn>
                                        <p:tgtEl>
                                          <p:spTgt spid="2050"/>
                                        </p:tgtEl>
                                        <p:attrNameLst>
                                          <p:attrName>style.visibility</p:attrName>
                                        </p:attrNameLst>
                                      </p:cBhvr>
                                      <p:to>
                                        <p:strVal val="visible"/>
                                      </p:to>
                                    </p:set>
                                    <p:animEffect transition="in" filter="dissolve">
                                      <p:cBhvr>
                                        <p:cTn id="10" dur="2000"/>
                                        <p:tgtEl>
                                          <p:spTgt spid="2050"/>
                                        </p:tgtEl>
                                      </p:cBhvr>
                                    </p:animEffect>
                                  </p:childTnLst>
                                </p:cTn>
                              </p:par>
                            </p:childTnLst>
                          </p:cTn>
                        </p:par>
                        <p:par>
                          <p:cTn id="11" fill="hold">
                            <p:stCondLst>
                              <p:cond delay="3000"/>
                            </p:stCondLst>
                            <p:childTnLst>
                              <p:par>
                                <p:cTn id="12" presetID="9" presetClass="entr" presetSubtype="0" fill="hold" grpId="0" nodeType="afterEffect">
                                  <p:stCondLst>
                                    <p:cond delay="100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dissolve">
                                      <p:cBhvr>
                                        <p:cTn id="14" dur="1000"/>
                                        <p:tgtEl>
                                          <p:spTgt spid="6">
                                            <p:txEl>
                                              <p:pRg st="0" end="0"/>
                                            </p:txEl>
                                          </p:spTgt>
                                        </p:tgtEl>
                                      </p:cBhvr>
                                    </p:animEffect>
                                  </p:childTnLst>
                                </p:cTn>
                              </p:par>
                            </p:childTnLst>
                          </p:cTn>
                        </p:par>
                        <p:par>
                          <p:cTn id="15" fill="hold">
                            <p:stCondLst>
                              <p:cond delay="5000"/>
                            </p:stCondLst>
                            <p:childTnLst>
                              <p:par>
                                <p:cTn id="16" presetID="9" presetClass="entr" presetSubtype="0" fill="hold" grpId="0" nodeType="afterEffect">
                                  <p:stCondLst>
                                    <p:cond delay="200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dissolve">
                                      <p:cBhvr>
                                        <p:cTn id="18" dur="1000"/>
                                        <p:tgtEl>
                                          <p:spTgt spid="6">
                                            <p:txEl>
                                              <p:pRg st="1" end="1"/>
                                            </p:txEl>
                                          </p:spTgt>
                                        </p:tgtEl>
                                      </p:cBhvr>
                                    </p:animEffect>
                                  </p:childTnLst>
                                </p:cTn>
                              </p:par>
                            </p:childTnLst>
                          </p:cTn>
                        </p:par>
                        <p:par>
                          <p:cTn id="19" fill="hold">
                            <p:stCondLst>
                              <p:cond delay="8000"/>
                            </p:stCondLst>
                            <p:childTnLst>
                              <p:par>
                                <p:cTn id="20" presetID="9" presetClass="entr" presetSubtype="0" fill="hold" grpId="0" nodeType="afterEffect">
                                  <p:stCondLst>
                                    <p:cond delay="150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dissolve">
                                      <p:cBhvr>
                                        <p:cTn id="22" dur="1000"/>
                                        <p:tgtEl>
                                          <p:spTgt spid="6">
                                            <p:txEl>
                                              <p:pRg st="2" end="2"/>
                                            </p:txEl>
                                          </p:spTgt>
                                        </p:tgtEl>
                                      </p:cBhvr>
                                    </p:animEffect>
                                  </p:childTnLst>
                                </p:cTn>
                              </p:par>
                            </p:childTnLst>
                          </p:cTn>
                        </p:par>
                        <p:par>
                          <p:cTn id="23" fill="hold">
                            <p:stCondLst>
                              <p:cond delay="10500"/>
                            </p:stCondLst>
                            <p:childTnLst>
                              <p:par>
                                <p:cTn id="24" presetID="9" presetClass="entr" presetSubtype="0" fill="hold" grpId="0" nodeType="afterEffect">
                                  <p:stCondLst>
                                    <p:cond delay="150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dissolve">
                                      <p:cBhvr>
                                        <p:cTn id="26" dur="1000"/>
                                        <p:tgtEl>
                                          <p:spTgt spid="6">
                                            <p:txEl>
                                              <p:pRg st="3" end="3"/>
                                            </p:txEl>
                                          </p:spTgt>
                                        </p:tgtEl>
                                      </p:cBhvr>
                                    </p:animEffect>
                                  </p:childTnLst>
                                </p:cTn>
                              </p:par>
                            </p:childTnLst>
                          </p:cTn>
                        </p:par>
                        <p:par>
                          <p:cTn id="27" fill="hold">
                            <p:stCondLst>
                              <p:cond delay="13000"/>
                            </p:stCondLst>
                            <p:childTnLst>
                              <p:par>
                                <p:cTn id="28" presetID="9" presetClass="entr" presetSubtype="0" fill="hold" grpId="0" nodeType="afterEffect">
                                  <p:stCondLst>
                                    <p:cond delay="2500"/>
                                  </p:stCondLst>
                                  <p:childTnLst>
                                    <p:set>
                                      <p:cBhvr>
                                        <p:cTn id="29" dur="1" fill="hold">
                                          <p:stCondLst>
                                            <p:cond delay="0"/>
                                          </p:stCondLst>
                                        </p:cTn>
                                        <p:tgtEl>
                                          <p:spTgt spid="8"/>
                                        </p:tgtEl>
                                        <p:attrNameLst>
                                          <p:attrName>style.visibility</p:attrName>
                                        </p:attrNameLst>
                                      </p:cBhvr>
                                      <p:to>
                                        <p:strVal val="visible"/>
                                      </p:to>
                                    </p:set>
                                    <p:animEffect transition="in" filter="dissolve">
                                      <p:cBhvr>
                                        <p:cTn id="30" dur="2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dissolve">
                                      <p:cBhvr>
                                        <p:cTn id="35" dur="500"/>
                                        <p:tgtEl>
                                          <p:spTgt spid="9">
                                            <p:txEl>
                                              <p:pRg st="0" end="0"/>
                                            </p:txEl>
                                          </p:spTgt>
                                        </p:tgtEl>
                                      </p:cBhvr>
                                    </p:animEffect>
                                  </p:childTnLst>
                                </p:cTn>
                              </p:par>
                            </p:childTnLst>
                          </p:cTn>
                        </p:par>
                        <p:par>
                          <p:cTn id="36" fill="hold">
                            <p:stCondLst>
                              <p:cond delay="500"/>
                            </p:stCondLst>
                            <p:childTnLst>
                              <p:par>
                                <p:cTn id="37" presetID="9" presetClass="entr" presetSubtype="0" fill="hold" nodeType="afterEffect">
                                  <p:stCondLst>
                                    <p:cond delay="2500"/>
                                  </p:stCondLst>
                                  <p:childTnLst>
                                    <p:set>
                                      <p:cBhvr>
                                        <p:cTn id="38" dur="1" fill="hold">
                                          <p:stCondLst>
                                            <p:cond delay="0"/>
                                          </p:stCondLst>
                                        </p:cTn>
                                        <p:tgtEl>
                                          <p:spTgt spid="9">
                                            <p:txEl>
                                              <p:pRg st="1" end="1"/>
                                            </p:txEl>
                                          </p:spTgt>
                                        </p:tgtEl>
                                        <p:attrNameLst>
                                          <p:attrName>style.visibility</p:attrName>
                                        </p:attrNameLst>
                                      </p:cBhvr>
                                      <p:to>
                                        <p:strVal val="visible"/>
                                      </p:to>
                                    </p:set>
                                    <p:animEffect transition="in" filter="dissolve">
                                      <p:cBhvr>
                                        <p:cTn id="39" dur="1000"/>
                                        <p:tgtEl>
                                          <p:spTgt spid="9">
                                            <p:txEl>
                                              <p:pRg st="1" end="1"/>
                                            </p:txEl>
                                          </p:spTgt>
                                        </p:tgtEl>
                                      </p:cBhvr>
                                    </p:animEffect>
                                  </p:childTnLst>
                                </p:cTn>
                              </p:par>
                            </p:childTnLst>
                          </p:cTn>
                        </p:par>
                        <p:par>
                          <p:cTn id="40" fill="hold">
                            <p:stCondLst>
                              <p:cond delay="4000"/>
                            </p:stCondLst>
                            <p:childTnLst>
                              <p:par>
                                <p:cTn id="41" presetID="9" presetClass="entr" presetSubtype="0" fill="hold" nodeType="afterEffect">
                                  <p:stCondLst>
                                    <p:cond delay="2500"/>
                                  </p:stCondLst>
                                  <p:childTnLst>
                                    <p:set>
                                      <p:cBhvr>
                                        <p:cTn id="42" dur="1" fill="hold">
                                          <p:stCondLst>
                                            <p:cond delay="0"/>
                                          </p:stCondLst>
                                        </p:cTn>
                                        <p:tgtEl>
                                          <p:spTgt spid="9">
                                            <p:txEl>
                                              <p:pRg st="2" end="2"/>
                                            </p:txEl>
                                          </p:spTgt>
                                        </p:tgtEl>
                                        <p:attrNameLst>
                                          <p:attrName>style.visibility</p:attrName>
                                        </p:attrNameLst>
                                      </p:cBhvr>
                                      <p:to>
                                        <p:strVal val="visible"/>
                                      </p:to>
                                    </p:set>
                                    <p:animEffect transition="in" filter="dissolve">
                                      <p:cBhvr>
                                        <p:cTn id="43" dur="1000"/>
                                        <p:tgtEl>
                                          <p:spTgt spid="9">
                                            <p:txEl>
                                              <p:pRg st="2" end="2"/>
                                            </p:txEl>
                                          </p:spTgt>
                                        </p:tgtEl>
                                      </p:cBhvr>
                                    </p:animEffect>
                                  </p:childTnLst>
                                </p:cTn>
                              </p:par>
                            </p:childTnLst>
                          </p:cTn>
                        </p:par>
                        <p:par>
                          <p:cTn id="44" fill="hold">
                            <p:stCondLst>
                              <p:cond delay="7500"/>
                            </p:stCondLst>
                            <p:childTnLst>
                              <p:par>
                                <p:cTn id="45" presetID="9" presetClass="entr" presetSubtype="0" fill="hold" nodeType="afterEffect">
                                  <p:stCondLst>
                                    <p:cond delay="2500"/>
                                  </p:stCondLst>
                                  <p:childTnLst>
                                    <p:set>
                                      <p:cBhvr>
                                        <p:cTn id="46" dur="1" fill="hold">
                                          <p:stCondLst>
                                            <p:cond delay="0"/>
                                          </p:stCondLst>
                                        </p:cTn>
                                        <p:tgtEl>
                                          <p:spTgt spid="9">
                                            <p:txEl>
                                              <p:pRg st="3" end="3"/>
                                            </p:txEl>
                                          </p:spTgt>
                                        </p:tgtEl>
                                        <p:attrNameLst>
                                          <p:attrName>style.visibility</p:attrName>
                                        </p:attrNameLst>
                                      </p:cBhvr>
                                      <p:to>
                                        <p:strVal val="visible"/>
                                      </p:to>
                                    </p:set>
                                    <p:animEffect transition="in" filter="dissolve">
                                      <p:cBhvr>
                                        <p:cTn id="47" dur="1000"/>
                                        <p:tgtEl>
                                          <p:spTgt spid="9">
                                            <p:txEl>
                                              <p:pRg st="3" end="3"/>
                                            </p:txEl>
                                          </p:spTgt>
                                        </p:tgtEl>
                                      </p:cBhvr>
                                    </p:animEffect>
                                  </p:childTnLst>
                                </p:cTn>
                              </p:par>
                            </p:childTnLst>
                          </p:cTn>
                        </p:par>
                        <p:par>
                          <p:cTn id="48" fill="hold">
                            <p:stCondLst>
                              <p:cond delay="11000"/>
                            </p:stCondLst>
                            <p:childTnLst>
                              <p:par>
                                <p:cTn id="49" presetID="9" presetClass="entr" presetSubtype="0" fill="hold" nodeType="afterEffect">
                                  <p:stCondLst>
                                    <p:cond delay="2500"/>
                                  </p:stCondLst>
                                  <p:childTnLst>
                                    <p:set>
                                      <p:cBhvr>
                                        <p:cTn id="50" dur="1" fill="hold">
                                          <p:stCondLst>
                                            <p:cond delay="0"/>
                                          </p:stCondLst>
                                        </p:cTn>
                                        <p:tgtEl>
                                          <p:spTgt spid="9">
                                            <p:txEl>
                                              <p:pRg st="4" end="4"/>
                                            </p:txEl>
                                          </p:spTgt>
                                        </p:tgtEl>
                                        <p:attrNameLst>
                                          <p:attrName>style.visibility</p:attrName>
                                        </p:attrNameLst>
                                      </p:cBhvr>
                                      <p:to>
                                        <p:strVal val="visible"/>
                                      </p:to>
                                    </p:set>
                                    <p:animEffect transition="in" filter="dissolve">
                                      <p:cBhvr>
                                        <p:cTn id="51" dur="10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uiExpand="1" build="p"/>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7B4F696-4DC0-48F0-B055-F3EED75D8A28}"/>
              </a:ext>
            </a:extLst>
          </p:cNvPr>
          <p:cNvSpPr>
            <a:spLocks noGrp="1"/>
          </p:cNvSpPr>
          <p:nvPr>
            <p:ph type="ftr" sz="quarter" idx="10"/>
          </p:nvPr>
        </p:nvSpPr>
        <p:spPr/>
        <p:txBody>
          <a:bodyPr/>
          <a:lstStyle/>
          <a:p>
            <a:r>
              <a:rPr lang="en-US" altLang="en-US" dirty="0"/>
              <a:t>© 2007 Henry Chesbrough</a:t>
            </a:r>
          </a:p>
        </p:txBody>
      </p:sp>
      <p:sp>
        <p:nvSpPr>
          <p:cNvPr id="322562" name="Rectangle 2">
            <a:extLst>
              <a:ext uri="{FF2B5EF4-FFF2-40B4-BE49-F238E27FC236}">
                <a16:creationId xmlns:a16="http://schemas.microsoft.com/office/drawing/2014/main" id="{390AA05E-FB0D-4663-8C6C-452739E1EBDC}"/>
              </a:ext>
            </a:extLst>
          </p:cNvPr>
          <p:cNvSpPr>
            <a:spLocks noGrp="1" noChangeArrowheads="1"/>
          </p:cNvSpPr>
          <p:nvPr>
            <p:ph type="title"/>
          </p:nvPr>
        </p:nvSpPr>
        <p:spPr/>
        <p:txBody>
          <a:bodyPr/>
          <a:lstStyle/>
          <a:p>
            <a:r>
              <a:rPr lang="en-US" altLang="en-US" dirty="0"/>
              <a:t>The Division of Innovation Labor</a:t>
            </a:r>
          </a:p>
        </p:txBody>
      </p:sp>
      <p:sp>
        <p:nvSpPr>
          <p:cNvPr id="322563" name="Rectangle 3">
            <a:extLst>
              <a:ext uri="{FF2B5EF4-FFF2-40B4-BE49-F238E27FC236}">
                <a16:creationId xmlns:a16="http://schemas.microsoft.com/office/drawing/2014/main" id="{F2488FE3-9422-4E2C-9A13-CC7459D4CFDA}"/>
              </a:ext>
            </a:extLst>
          </p:cNvPr>
          <p:cNvSpPr>
            <a:spLocks noGrp="1" noChangeArrowheads="1"/>
          </p:cNvSpPr>
          <p:nvPr>
            <p:ph type="body" idx="1"/>
          </p:nvPr>
        </p:nvSpPr>
        <p:spPr>
          <a:xfrm>
            <a:off x="609600" y="1600202"/>
            <a:ext cx="10972800" cy="2923952"/>
          </a:xfrm>
        </p:spPr>
        <p:txBody>
          <a:bodyPr/>
          <a:lstStyle/>
          <a:p>
            <a:pPr>
              <a:buClr>
                <a:schemeClr val="accent1">
                  <a:lumMod val="75000"/>
                </a:schemeClr>
              </a:buClr>
            </a:pPr>
            <a:r>
              <a:rPr lang="en-US" altLang="en-US" dirty="0"/>
              <a:t>Open Innovation separates innovation into multiple stages</a:t>
            </a:r>
          </a:p>
          <a:p>
            <a:pPr lvl="1">
              <a:buClr>
                <a:schemeClr val="accent1">
                  <a:lumMod val="75000"/>
                </a:schemeClr>
              </a:buClr>
            </a:pPr>
            <a:r>
              <a:rPr lang="en-US" altLang="en-US" dirty="0"/>
              <a:t>From a marathon to a relay race</a:t>
            </a:r>
          </a:p>
          <a:p>
            <a:pPr>
              <a:buClr>
                <a:schemeClr val="accent1">
                  <a:lumMod val="75000"/>
                </a:schemeClr>
              </a:buClr>
            </a:pPr>
            <a:r>
              <a:rPr lang="en-US" altLang="en-US" dirty="0"/>
              <a:t>Lab and Test Equipment are Fundamental to this division of labor</a:t>
            </a:r>
          </a:p>
          <a:p>
            <a:pPr lvl="1">
              <a:buClr>
                <a:schemeClr val="accent1">
                  <a:lumMod val="75000"/>
                </a:schemeClr>
              </a:buClr>
              <a:buFont typeface="Wingdings" panose="05000000000000000000" pitchFamily="2" charset="2"/>
              <a:buChar char="ü"/>
            </a:pPr>
            <a:r>
              <a:rPr lang="en-US" altLang="en-US" dirty="0"/>
              <a:t>Customer’s ability to verify that spec was met</a:t>
            </a:r>
          </a:p>
          <a:p>
            <a:pPr lvl="1">
              <a:buClr>
                <a:schemeClr val="accent1">
                  <a:lumMod val="75000"/>
                </a:schemeClr>
              </a:buClr>
              <a:buFont typeface="Wingdings" panose="05000000000000000000" pitchFamily="2" charset="2"/>
              <a:buChar char="ü"/>
            </a:pPr>
            <a:r>
              <a:rPr lang="en-US" altLang="en-US" dirty="0"/>
              <a:t>Supplier’s confidence that good product was delivered</a:t>
            </a:r>
          </a:p>
          <a:p>
            <a:pPr lvl="1">
              <a:buClr>
                <a:schemeClr val="accent1">
                  <a:lumMod val="75000"/>
                </a:schemeClr>
              </a:buClr>
              <a:buFont typeface="Wingdings" panose="05000000000000000000" pitchFamily="2" charset="2"/>
              <a:buChar char="ü"/>
            </a:pPr>
            <a:r>
              <a:rPr lang="en-US" altLang="en-US" dirty="0"/>
              <a:t>Enables the innovation baton to be passed efficiently and effectively</a:t>
            </a:r>
          </a:p>
        </p:txBody>
      </p:sp>
      <p:pic>
        <p:nvPicPr>
          <p:cNvPr id="3074" name="Picture 2" descr="Relay — Rocket City Marathon">
            <a:extLst>
              <a:ext uri="{FF2B5EF4-FFF2-40B4-BE49-F238E27FC236}">
                <a16:creationId xmlns:a16="http://schemas.microsoft.com/office/drawing/2014/main" id="{04E72506-9AA6-42B3-902F-450F532CCF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87" t="24137" r="28569" b="28997"/>
          <a:stretch/>
        </p:blipFill>
        <p:spPr bwMode="auto">
          <a:xfrm>
            <a:off x="8100000" y="4524154"/>
            <a:ext cx="3196800" cy="18262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2563">
                                            <p:txEl>
                                              <p:pRg st="0" end="0"/>
                                            </p:txEl>
                                          </p:spTgt>
                                        </p:tgtEl>
                                        <p:attrNameLst>
                                          <p:attrName>style.visibility</p:attrName>
                                        </p:attrNameLst>
                                      </p:cBhvr>
                                      <p:to>
                                        <p:strVal val="visible"/>
                                      </p:to>
                                    </p:set>
                                    <p:animEffect transition="in" filter="fade">
                                      <p:cBhvr>
                                        <p:cTn id="7" dur="1000"/>
                                        <p:tgtEl>
                                          <p:spTgt spid="322563">
                                            <p:txEl>
                                              <p:pRg st="0" end="0"/>
                                            </p:txEl>
                                          </p:spTgt>
                                        </p:tgtEl>
                                      </p:cBhvr>
                                    </p:animEffect>
                                    <p:anim calcmode="lin" valueType="num">
                                      <p:cBhvr>
                                        <p:cTn id="8" dur="1000" fill="hold"/>
                                        <p:tgtEl>
                                          <p:spTgt spid="32256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2256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2500"/>
                                  </p:stCondLst>
                                  <p:childTnLst>
                                    <p:set>
                                      <p:cBhvr>
                                        <p:cTn id="12" dur="1" fill="hold">
                                          <p:stCondLst>
                                            <p:cond delay="0"/>
                                          </p:stCondLst>
                                        </p:cTn>
                                        <p:tgtEl>
                                          <p:spTgt spid="322563">
                                            <p:txEl>
                                              <p:pRg st="1" end="1"/>
                                            </p:txEl>
                                          </p:spTgt>
                                        </p:tgtEl>
                                        <p:attrNameLst>
                                          <p:attrName>style.visibility</p:attrName>
                                        </p:attrNameLst>
                                      </p:cBhvr>
                                      <p:to>
                                        <p:strVal val="visible"/>
                                      </p:to>
                                    </p:set>
                                    <p:animEffect transition="in" filter="fade">
                                      <p:cBhvr>
                                        <p:cTn id="13" dur="1000"/>
                                        <p:tgtEl>
                                          <p:spTgt spid="322563">
                                            <p:txEl>
                                              <p:pRg st="1" end="1"/>
                                            </p:txEl>
                                          </p:spTgt>
                                        </p:tgtEl>
                                      </p:cBhvr>
                                    </p:animEffect>
                                    <p:anim calcmode="lin" valueType="num">
                                      <p:cBhvr>
                                        <p:cTn id="14" dur="1000" fill="hold"/>
                                        <p:tgtEl>
                                          <p:spTgt spid="32256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22563">
                                            <p:txEl>
                                              <p:pRg st="1" end="1"/>
                                            </p:txEl>
                                          </p:spTgt>
                                        </p:tgtEl>
                                        <p:attrNameLst>
                                          <p:attrName>ppt_y</p:attrName>
                                        </p:attrNameLst>
                                      </p:cBhvr>
                                      <p:tavLst>
                                        <p:tav tm="0">
                                          <p:val>
                                            <p:strVal val="#ppt_y+.1"/>
                                          </p:val>
                                        </p:tav>
                                        <p:tav tm="100000">
                                          <p:val>
                                            <p:strVal val="#ppt_y"/>
                                          </p:val>
                                        </p:tav>
                                      </p:tavLst>
                                    </p:anim>
                                  </p:childTnLst>
                                </p:cTn>
                              </p:par>
                              <p:par>
                                <p:cTn id="16" presetID="9" presetClass="entr" presetSubtype="0" fill="hold" nodeType="withEffect">
                                  <p:stCondLst>
                                    <p:cond delay="500"/>
                                  </p:stCondLst>
                                  <p:childTnLst>
                                    <p:set>
                                      <p:cBhvr>
                                        <p:cTn id="17" dur="1" fill="hold">
                                          <p:stCondLst>
                                            <p:cond delay="0"/>
                                          </p:stCondLst>
                                        </p:cTn>
                                        <p:tgtEl>
                                          <p:spTgt spid="3074"/>
                                        </p:tgtEl>
                                        <p:attrNameLst>
                                          <p:attrName>style.visibility</p:attrName>
                                        </p:attrNameLst>
                                      </p:cBhvr>
                                      <p:to>
                                        <p:strVal val="visible"/>
                                      </p:to>
                                    </p:set>
                                    <p:animEffect transition="in" filter="dissolve">
                                      <p:cBhvr>
                                        <p:cTn id="18" dur="2000"/>
                                        <p:tgtEl>
                                          <p:spTgt spid="3074"/>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22563">
                                            <p:txEl>
                                              <p:pRg st="2" end="2"/>
                                            </p:txEl>
                                          </p:spTgt>
                                        </p:tgtEl>
                                        <p:attrNameLst>
                                          <p:attrName>style.visibility</p:attrName>
                                        </p:attrNameLst>
                                      </p:cBhvr>
                                      <p:to>
                                        <p:strVal val="visible"/>
                                      </p:to>
                                    </p:set>
                                    <p:animEffect transition="in" filter="fade">
                                      <p:cBhvr>
                                        <p:cTn id="23" dur="1000"/>
                                        <p:tgtEl>
                                          <p:spTgt spid="322563">
                                            <p:txEl>
                                              <p:pRg st="2" end="2"/>
                                            </p:txEl>
                                          </p:spTgt>
                                        </p:tgtEl>
                                      </p:cBhvr>
                                    </p:animEffect>
                                    <p:anim calcmode="lin" valueType="num">
                                      <p:cBhvr>
                                        <p:cTn id="24" dur="1000" fill="hold"/>
                                        <p:tgtEl>
                                          <p:spTgt spid="322563">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322563">
                                            <p:txEl>
                                              <p:pRg st="2" end="2"/>
                                            </p:txEl>
                                          </p:spTgt>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2" presetClass="entr" presetSubtype="0" fill="hold" grpId="0" nodeType="afterEffect">
                                  <p:stCondLst>
                                    <p:cond delay="2000"/>
                                  </p:stCondLst>
                                  <p:childTnLst>
                                    <p:set>
                                      <p:cBhvr>
                                        <p:cTn id="28" dur="1" fill="hold">
                                          <p:stCondLst>
                                            <p:cond delay="0"/>
                                          </p:stCondLst>
                                        </p:cTn>
                                        <p:tgtEl>
                                          <p:spTgt spid="322563">
                                            <p:txEl>
                                              <p:pRg st="3" end="3"/>
                                            </p:txEl>
                                          </p:spTgt>
                                        </p:tgtEl>
                                        <p:attrNameLst>
                                          <p:attrName>style.visibility</p:attrName>
                                        </p:attrNameLst>
                                      </p:cBhvr>
                                      <p:to>
                                        <p:strVal val="visible"/>
                                      </p:to>
                                    </p:set>
                                    <p:animEffect transition="in" filter="fade">
                                      <p:cBhvr>
                                        <p:cTn id="29" dur="1000"/>
                                        <p:tgtEl>
                                          <p:spTgt spid="322563">
                                            <p:txEl>
                                              <p:pRg st="3" end="3"/>
                                            </p:txEl>
                                          </p:spTgt>
                                        </p:tgtEl>
                                      </p:cBhvr>
                                    </p:animEffect>
                                    <p:anim calcmode="lin" valueType="num">
                                      <p:cBhvr>
                                        <p:cTn id="30" dur="1000" fill="hold"/>
                                        <p:tgtEl>
                                          <p:spTgt spid="322563">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322563">
                                            <p:txEl>
                                              <p:pRg st="3" end="3"/>
                                            </p:txEl>
                                          </p:spTgt>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42" presetClass="entr" presetSubtype="0" fill="hold" grpId="0" nodeType="afterEffect">
                                  <p:stCondLst>
                                    <p:cond delay="2000"/>
                                  </p:stCondLst>
                                  <p:childTnLst>
                                    <p:set>
                                      <p:cBhvr>
                                        <p:cTn id="34" dur="1" fill="hold">
                                          <p:stCondLst>
                                            <p:cond delay="0"/>
                                          </p:stCondLst>
                                        </p:cTn>
                                        <p:tgtEl>
                                          <p:spTgt spid="322563">
                                            <p:txEl>
                                              <p:pRg st="4" end="4"/>
                                            </p:txEl>
                                          </p:spTgt>
                                        </p:tgtEl>
                                        <p:attrNameLst>
                                          <p:attrName>style.visibility</p:attrName>
                                        </p:attrNameLst>
                                      </p:cBhvr>
                                      <p:to>
                                        <p:strVal val="visible"/>
                                      </p:to>
                                    </p:set>
                                    <p:animEffect transition="in" filter="fade">
                                      <p:cBhvr>
                                        <p:cTn id="35" dur="1000"/>
                                        <p:tgtEl>
                                          <p:spTgt spid="322563">
                                            <p:txEl>
                                              <p:pRg st="4" end="4"/>
                                            </p:txEl>
                                          </p:spTgt>
                                        </p:tgtEl>
                                      </p:cBhvr>
                                    </p:animEffect>
                                    <p:anim calcmode="lin" valueType="num">
                                      <p:cBhvr>
                                        <p:cTn id="36" dur="1000" fill="hold"/>
                                        <p:tgtEl>
                                          <p:spTgt spid="32256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22563">
                                            <p:txEl>
                                              <p:pRg st="4" end="4"/>
                                            </p:txEl>
                                          </p:spTgt>
                                        </p:tgtEl>
                                        <p:attrNameLst>
                                          <p:attrName>ppt_y</p:attrName>
                                        </p:attrNameLst>
                                      </p:cBhvr>
                                      <p:tavLst>
                                        <p:tav tm="0">
                                          <p:val>
                                            <p:strVal val="#ppt_y+.1"/>
                                          </p:val>
                                        </p:tav>
                                        <p:tav tm="100000">
                                          <p:val>
                                            <p:strVal val="#ppt_y"/>
                                          </p:val>
                                        </p:tav>
                                      </p:tavLst>
                                    </p:anim>
                                  </p:childTnLst>
                                </p:cTn>
                              </p:par>
                            </p:childTnLst>
                          </p:cTn>
                        </p:par>
                        <p:par>
                          <p:cTn id="38" fill="hold">
                            <p:stCondLst>
                              <p:cond delay="7000"/>
                            </p:stCondLst>
                            <p:childTnLst>
                              <p:par>
                                <p:cTn id="39" presetID="42" presetClass="entr" presetSubtype="0" fill="hold" grpId="0" nodeType="afterEffect">
                                  <p:stCondLst>
                                    <p:cond delay="2000"/>
                                  </p:stCondLst>
                                  <p:childTnLst>
                                    <p:set>
                                      <p:cBhvr>
                                        <p:cTn id="40" dur="1" fill="hold">
                                          <p:stCondLst>
                                            <p:cond delay="0"/>
                                          </p:stCondLst>
                                        </p:cTn>
                                        <p:tgtEl>
                                          <p:spTgt spid="322563">
                                            <p:txEl>
                                              <p:pRg st="5" end="5"/>
                                            </p:txEl>
                                          </p:spTgt>
                                        </p:tgtEl>
                                        <p:attrNameLst>
                                          <p:attrName>style.visibility</p:attrName>
                                        </p:attrNameLst>
                                      </p:cBhvr>
                                      <p:to>
                                        <p:strVal val="visible"/>
                                      </p:to>
                                    </p:set>
                                    <p:animEffect transition="in" filter="fade">
                                      <p:cBhvr>
                                        <p:cTn id="41" dur="1000"/>
                                        <p:tgtEl>
                                          <p:spTgt spid="322563">
                                            <p:txEl>
                                              <p:pRg st="5" end="5"/>
                                            </p:txEl>
                                          </p:spTgt>
                                        </p:tgtEl>
                                      </p:cBhvr>
                                    </p:animEffect>
                                    <p:anim calcmode="lin" valueType="num">
                                      <p:cBhvr>
                                        <p:cTn id="42" dur="1000" fill="hold"/>
                                        <p:tgtEl>
                                          <p:spTgt spid="322563">
                                            <p:txEl>
                                              <p:pRg st="5" end="5"/>
                                            </p:txEl>
                                          </p:spTgt>
                                        </p:tgtEl>
                                        <p:attrNameLst>
                                          <p:attrName>ppt_x</p:attrName>
                                        </p:attrNameLst>
                                      </p:cBhvr>
                                      <p:tavLst>
                                        <p:tav tm="0">
                                          <p:val>
                                            <p:strVal val="#ppt_x"/>
                                          </p:val>
                                        </p:tav>
                                        <p:tav tm="100000">
                                          <p:val>
                                            <p:strVal val="#ppt_x"/>
                                          </p:val>
                                        </p:tav>
                                      </p:tavLst>
                                    </p:anim>
                                    <p:anim calcmode="lin" valueType="num">
                                      <p:cBhvr>
                                        <p:cTn id="43" dur="1000" fill="hold"/>
                                        <p:tgtEl>
                                          <p:spTgt spid="32256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0FF1BB-DE5A-4ED2-9928-882D59330057}"/>
              </a:ext>
            </a:extLst>
          </p:cNvPr>
          <p:cNvSpPr>
            <a:spLocks noGrp="1"/>
          </p:cNvSpPr>
          <p:nvPr>
            <p:ph type="title"/>
          </p:nvPr>
        </p:nvSpPr>
        <p:spPr/>
        <p:txBody>
          <a:bodyPr/>
          <a:lstStyle/>
          <a:p>
            <a:r>
              <a:rPr lang="en-US" dirty="0"/>
              <a:t>Open and Closed Innovation: The Future?</a:t>
            </a:r>
            <a:br>
              <a:rPr lang="en-US" dirty="0"/>
            </a:br>
            <a:endParaRPr lang="en-AU" dirty="0"/>
          </a:p>
        </p:txBody>
      </p:sp>
      <p:sp>
        <p:nvSpPr>
          <p:cNvPr id="6" name="Content Placeholder 5">
            <a:extLst>
              <a:ext uri="{FF2B5EF4-FFF2-40B4-BE49-F238E27FC236}">
                <a16:creationId xmlns:a16="http://schemas.microsoft.com/office/drawing/2014/main" id="{86D151F5-58BE-4A94-A040-43A126F8996D}"/>
              </a:ext>
            </a:extLst>
          </p:cNvPr>
          <p:cNvSpPr>
            <a:spLocks noGrp="1"/>
          </p:cNvSpPr>
          <p:nvPr>
            <p:ph idx="1"/>
          </p:nvPr>
        </p:nvSpPr>
        <p:spPr/>
        <p:txBody>
          <a:bodyPr/>
          <a:lstStyle/>
          <a:p>
            <a:pPr>
              <a:buClr>
                <a:schemeClr val="accent1">
                  <a:lumMod val="75000"/>
                </a:schemeClr>
              </a:buClr>
            </a:pPr>
            <a:r>
              <a:rPr lang="en-US" dirty="0"/>
              <a:t>Continued reform of the closed model: networked, platform innovators</a:t>
            </a:r>
          </a:p>
          <a:p>
            <a:pPr>
              <a:buClr>
                <a:schemeClr val="accent1">
                  <a:lumMod val="75000"/>
                </a:schemeClr>
              </a:buClr>
            </a:pPr>
            <a:r>
              <a:rPr lang="en-US" dirty="0"/>
              <a:t>Closed innovators learning from open model</a:t>
            </a:r>
          </a:p>
          <a:p>
            <a:pPr>
              <a:buClr>
                <a:schemeClr val="accent1">
                  <a:lumMod val="75000"/>
                </a:schemeClr>
              </a:buClr>
            </a:pPr>
            <a:r>
              <a:rPr lang="en-US" dirty="0"/>
              <a:t>Wider application of the open model from software</a:t>
            </a:r>
          </a:p>
          <a:p>
            <a:pPr>
              <a:buClr>
                <a:schemeClr val="accent1">
                  <a:lumMod val="75000"/>
                </a:schemeClr>
              </a:buClr>
            </a:pPr>
            <a:r>
              <a:rPr lang="en-US" dirty="0"/>
              <a:t>Hybrid mixes of the open and closed models</a:t>
            </a:r>
          </a:p>
          <a:p>
            <a:endParaRPr lang="en-AU" dirty="0"/>
          </a:p>
        </p:txBody>
      </p:sp>
    </p:spTree>
    <p:extLst>
      <p:ext uri="{BB962C8B-B14F-4D97-AF65-F5344CB8AC3E}">
        <p14:creationId xmlns:p14="http://schemas.microsoft.com/office/powerpoint/2010/main" val="94023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BAA15-C43D-4C0D-B0A3-7F30B30B2C77}"/>
              </a:ext>
            </a:extLst>
          </p:cNvPr>
          <p:cNvSpPr>
            <a:spLocks noGrp="1"/>
          </p:cNvSpPr>
          <p:nvPr>
            <p:ph type="title"/>
          </p:nvPr>
        </p:nvSpPr>
        <p:spPr/>
        <p:txBody>
          <a:bodyPr/>
          <a:lstStyle/>
          <a:p>
            <a:r>
              <a:rPr lang="en-US" sz="4400" dirty="0"/>
              <a:t>Closed vs Open Innovation</a:t>
            </a:r>
            <a:br>
              <a:rPr lang="en-US" sz="4400" dirty="0"/>
            </a:br>
            <a:endParaRPr lang="en-AU" dirty="0"/>
          </a:p>
        </p:txBody>
      </p:sp>
      <p:sp>
        <p:nvSpPr>
          <p:cNvPr id="3" name="2 CuadroTexto"/>
          <p:cNvSpPr txBox="1"/>
          <p:nvPr/>
        </p:nvSpPr>
        <p:spPr>
          <a:xfrm>
            <a:off x="-134418" y="6373121"/>
            <a:ext cx="6230418" cy="276999"/>
          </a:xfrm>
          <a:prstGeom prst="rect">
            <a:avLst/>
          </a:prstGeom>
          <a:noFill/>
        </p:spPr>
        <p:txBody>
          <a:bodyPr wrap="square" rtlCol="0">
            <a:spAutoFit/>
          </a:bodyPr>
          <a:lstStyle/>
          <a:p>
            <a:pPr algn="r"/>
            <a:r>
              <a:rPr lang="en-AU" sz="1200" dirty="0"/>
              <a:t>Source: </a:t>
            </a:r>
            <a:r>
              <a:rPr lang="es-CO" sz="1200" dirty="0">
                <a:hlinkClick r:id="rId2"/>
              </a:rPr>
              <a:t>http://science-union.org/articlelist/2016/10/6/what-is-open-innovation</a:t>
            </a:r>
            <a:endParaRPr lang="en-AU" sz="1200" dirty="0"/>
          </a:p>
        </p:txBody>
      </p:sp>
      <p:pic>
        <p:nvPicPr>
          <p:cNvPr id="3074" name="Picture 2" descr="Image result for closed vs open innov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8052" y="1294255"/>
            <a:ext cx="8215744" cy="4874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3504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en-US" b="1" dirty="0">
                <a:solidFill>
                  <a:schemeClr val="accent1">
                    <a:lumMod val="75000"/>
                  </a:schemeClr>
                </a:solidFill>
              </a:rPr>
              <a:t>Learning objectives</a:t>
            </a:r>
          </a:p>
        </p:txBody>
      </p:sp>
      <p:sp>
        <p:nvSpPr>
          <p:cNvPr id="3075" name="Rectangle 3"/>
          <p:cNvSpPr>
            <a:spLocks noGrp="1" noChangeArrowheads="1"/>
          </p:cNvSpPr>
          <p:nvPr>
            <p:ph idx="1"/>
          </p:nvPr>
        </p:nvSpPr>
        <p:spPr>
          <a:xfrm>
            <a:off x="609600" y="1600201"/>
            <a:ext cx="10972800" cy="2828259"/>
          </a:xfrm>
        </p:spPr>
        <p:txBody>
          <a:bodyPr/>
          <a:lstStyle/>
          <a:p>
            <a:pPr>
              <a:buClr>
                <a:schemeClr val="accent1">
                  <a:lumMod val="75000"/>
                </a:schemeClr>
              </a:buClr>
            </a:pPr>
            <a:r>
              <a:rPr lang="en-US" dirty="0"/>
              <a:t>What is Open Innovation (OI)?</a:t>
            </a:r>
          </a:p>
          <a:p>
            <a:pPr>
              <a:buClr>
                <a:schemeClr val="accent1">
                  <a:lumMod val="75000"/>
                </a:schemeClr>
              </a:buClr>
            </a:pPr>
            <a:r>
              <a:rPr lang="en-US" dirty="0"/>
              <a:t>What are the drivers of open Innovation?</a:t>
            </a:r>
          </a:p>
          <a:p>
            <a:pPr>
              <a:buClr>
                <a:schemeClr val="accent1">
                  <a:lumMod val="75000"/>
                </a:schemeClr>
              </a:buClr>
            </a:pPr>
            <a:r>
              <a:rPr lang="en-US" dirty="0"/>
              <a:t>How does Open Innovation take place?</a:t>
            </a:r>
          </a:p>
          <a:p>
            <a:pPr>
              <a:buClr>
                <a:schemeClr val="accent1">
                  <a:lumMod val="75000"/>
                </a:schemeClr>
              </a:buClr>
            </a:pPr>
            <a:r>
              <a:rPr lang="en-US" dirty="0"/>
              <a:t>What are the pros and cons of open innovation? </a:t>
            </a:r>
          </a:p>
          <a:p>
            <a:endParaRPr lang="en-US" altLang="en-US" dirty="0"/>
          </a:p>
          <a:p>
            <a:endParaRPr lang="en-US" altLang="en-US" dirty="0"/>
          </a:p>
        </p:txBody>
      </p:sp>
      <p:pic>
        <p:nvPicPr>
          <p:cNvPr id="4" name="Picture 3">
            <a:extLst>
              <a:ext uri="{FF2B5EF4-FFF2-40B4-BE49-F238E27FC236}">
                <a16:creationId xmlns:a16="http://schemas.microsoft.com/office/drawing/2014/main" id="{38B89EEF-FA4F-4A19-962A-B0FB7B63E3E5}"/>
              </a:ext>
            </a:extLst>
          </p:cNvPr>
          <p:cNvPicPr>
            <a:picLocks noChangeAspect="1"/>
          </p:cNvPicPr>
          <p:nvPr/>
        </p:nvPicPr>
        <p:blipFill>
          <a:blip r:embed="rId3"/>
          <a:stretch>
            <a:fillRect/>
          </a:stretch>
        </p:blipFill>
        <p:spPr>
          <a:xfrm>
            <a:off x="8209190" y="4766129"/>
            <a:ext cx="2981325" cy="1533525"/>
          </a:xfrm>
          <a:prstGeom prst="rect">
            <a:avLst/>
          </a:prstGeom>
        </p:spPr>
      </p:pic>
    </p:spTree>
    <p:extLst>
      <p:ext uri="{BB962C8B-B14F-4D97-AF65-F5344CB8AC3E}">
        <p14:creationId xmlns:p14="http://schemas.microsoft.com/office/powerpoint/2010/main" val="6613933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bwMode="auto"/>
        <p:txBody>
          <a:bodyPr wrap="square" numCol="1" anchorCtr="0" compatLnSpc="1">
            <a:prstTxWarp prst="textNoShape">
              <a:avLst/>
            </a:prstTxWarp>
            <a:normAutofit fontScale="90000"/>
          </a:bodyPr>
          <a:lstStyle/>
          <a:p>
            <a:pPr fontAlgn="base">
              <a:spcAft>
                <a:spcPct val="0"/>
              </a:spcAft>
              <a:defRPr/>
            </a:pPr>
            <a:r>
              <a:rPr lang="en-AU" sz="4900" b="1" spc="-100" dirty="0">
                <a:solidFill>
                  <a:srgbClr val="FF0000"/>
                </a:solidFill>
              </a:rPr>
              <a:t>Activity: </a:t>
            </a:r>
            <a:r>
              <a:rPr lang="en-AU" sz="4900" b="1" spc="-100" dirty="0"/>
              <a:t>Types of Open Innovation (OI)</a:t>
            </a:r>
            <a:br>
              <a:rPr lang="en-AU" sz="3600" b="1" spc="-100" dirty="0"/>
            </a:br>
            <a:endParaRPr lang="en-AU" sz="3600" b="1" spc="-100" dirty="0"/>
          </a:p>
        </p:txBody>
      </p:sp>
      <p:sp>
        <p:nvSpPr>
          <p:cNvPr id="13314" name="Content Placeholder 2"/>
          <p:cNvSpPr>
            <a:spLocks noGrp="1"/>
          </p:cNvSpPr>
          <p:nvPr>
            <p:ph idx="1"/>
          </p:nvPr>
        </p:nvSpPr>
        <p:spPr>
          <a:xfrm>
            <a:off x="609600" y="1188000"/>
            <a:ext cx="10972800" cy="4043568"/>
          </a:xfrm>
        </p:spPr>
        <p:txBody>
          <a:bodyPr>
            <a:normAutofit/>
          </a:bodyPr>
          <a:lstStyle/>
          <a:p>
            <a:pPr>
              <a:buClr>
                <a:schemeClr val="accent1">
                  <a:lumMod val="75000"/>
                </a:schemeClr>
              </a:buClr>
            </a:pPr>
            <a:r>
              <a:rPr lang="en-US" dirty="0">
                <a:solidFill>
                  <a:srgbClr val="002060"/>
                </a:solidFill>
              </a:rPr>
              <a:t>Working in groups, research the two (2) types of OI:</a:t>
            </a:r>
          </a:p>
          <a:p>
            <a:pPr lvl="1">
              <a:buClr>
                <a:schemeClr val="accent1">
                  <a:lumMod val="75000"/>
                </a:schemeClr>
              </a:buClr>
              <a:buFont typeface="Wingdings" panose="05000000000000000000" pitchFamily="2" charset="2"/>
              <a:buChar char="ü"/>
            </a:pPr>
            <a:r>
              <a:rPr lang="en-US" dirty="0">
                <a:solidFill>
                  <a:srgbClr val="002060"/>
                </a:solidFill>
              </a:rPr>
              <a:t>Tournament based OI</a:t>
            </a:r>
          </a:p>
          <a:p>
            <a:pPr lvl="1">
              <a:buClr>
                <a:schemeClr val="accent1">
                  <a:lumMod val="75000"/>
                </a:schemeClr>
              </a:buClr>
              <a:buFont typeface="Wingdings" panose="05000000000000000000" pitchFamily="2" charset="2"/>
              <a:buChar char="ü"/>
            </a:pPr>
            <a:r>
              <a:rPr lang="en-US" dirty="0">
                <a:solidFill>
                  <a:srgbClr val="002060"/>
                </a:solidFill>
              </a:rPr>
              <a:t>Collaboration based OI</a:t>
            </a:r>
          </a:p>
          <a:p>
            <a:pPr marL="457200" lvl="1" indent="0">
              <a:buClr>
                <a:schemeClr val="accent1">
                  <a:lumMod val="75000"/>
                </a:schemeClr>
              </a:buClr>
              <a:buNone/>
            </a:pPr>
            <a:endParaRPr lang="en-US" sz="800" dirty="0">
              <a:solidFill>
                <a:srgbClr val="002060"/>
              </a:solidFill>
            </a:endParaRPr>
          </a:p>
          <a:p>
            <a:pPr>
              <a:buClr>
                <a:schemeClr val="accent1">
                  <a:lumMod val="75000"/>
                </a:schemeClr>
              </a:buClr>
            </a:pPr>
            <a:r>
              <a:rPr lang="en-US" dirty="0">
                <a:solidFill>
                  <a:srgbClr val="002060"/>
                </a:solidFill>
              </a:rPr>
              <a:t>Briefly define each and provide examples to support your groups findings to the class</a:t>
            </a:r>
          </a:p>
          <a:p>
            <a:pPr>
              <a:buClr>
                <a:schemeClr val="accent1">
                  <a:lumMod val="75000"/>
                </a:schemeClr>
              </a:buClr>
            </a:pPr>
            <a:r>
              <a:rPr lang="en-US" dirty="0">
                <a:solidFill>
                  <a:srgbClr val="002060"/>
                </a:solidFill>
              </a:rPr>
              <a:t>For inspiration, you may visit: </a:t>
            </a:r>
          </a:p>
          <a:p>
            <a:pPr marL="514350" indent="-514350">
              <a:buClr>
                <a:schemeClr val="accent1">
                  <a:lumMod val="75000"/>
                </a:schemeClr>
              </a:buClr>
              <a:buFont typeface="+mj-lt"/>
              <a:buAutoNum type="arabicPeriod"/>
            </a:pPr>
            <a:r>
              <a:rPr lang="en-US" dirty="0">
                <a:solidFill>
                  <a:srgbClr val="002060"/>
                </a:solidFill>
                <a:hlinkClick r:id="rId3"/>
              </a:rPr>
              <a:t>InnoCentive</a:t>
            </a:r>
            <a:r>
              <a:rPr lang="en-US" dirty="0">
                <a:solidFill>
                  <a:srgbClr val="002060"/>
                </a:solidFill>
              </a:rPr>
              <a:t>- a global pioneer in crowdsourced innovation</a:t>
            </a:r>
          </a:p>
          <a:p>
            <a:pPr marL="514350" indent="-514350">
              <a:buClr>
                <a:schemeClr val="accent1">
                  <a:lumMod val="75000"/>
                </a:schemeClr>
              </a:buClr>
              <a:buFont typeface="+mj-lt"/>
              <a:buAutoNum type="arabicPeriod"/>
            </a:pPr>
            <a:r>
              <a:rPr lang="en-US" dirty="0">
                <a:solidFill>
                  <a:srgbClr val="002060"/>
                </a:solidFill>
                <a:hlinkClick r:id="rId4"/>
              </a:rPr>
              <a:t>Fiat Mio </a:t>
            </a:r>
            <a:r>
              <a:rPr lang="en-US" dirty="0">
                <a:solidFill>
                  <a:srgbClr val="002060"/>
                </a:solidFill>
              </a:rPr>
              <a:t>- The world's first collaborative car</a:t>
            </a:r>
          </a:p>
          <a:p>
            <a:pPr lvl="1">
              <a:buClr>
                <a:schemeClr val="accent1">
                  <a:lumMod val="75000"/>
                </a:schemeClr>
              </a:buClr>
              <a:buFont typeface="Wingdings" panose="05000000000000000000" pitchFamily="2" charset="2"/>
              <a:buChar char="ü"/>
            </a:pPr>
            <a:endParaRPr lang="en-US" dirty="0">
              <a:solidFill>
                <a:srgbClr val="002060"/>
              </a:solidFill>
            </a:endParaRPr>
          </a:p>
        </p:txBody>
      </p:sp>
      <p:pic>
        <p:nvPicPr>
          <p:cNvPr id="3" name="Picture 2">
            <a:extLst>
              <a:ext uri="{FF2B5EF4-FFF2-40B4-BE49-F238E27FC236}">
                <a16:creationId xmlns:a16="http://schemas.microsoft.com/office/drawing/2014/main" id="{33509F01-DFFF-4629-8160-332A7ACB78D8}"/>
              </a:ext>
            </a:extLst>
          </p:cNvPr>
          <p:cNvPicPr>
            <a:picLocks noChangeAspect="1"/>
          </p:cNvPicPr>
          <p:nvPr/>
        </p:nvPicPr>
        <p:blipFill>
          <a:blip r:embed="rId5"/>
          <a:stretch>
            <a:fillRect/>
          </a:stretch>
        </p:blipFill>
        <p:spPr>
          <a:xfrm>
            <a:off x="801687" y="5401971"/>
            <a:ext cx="1243013" cy="1243013"/>
          </a:xfrm>
          <a:prstGeom prst="rect">
            <a:avLst/>
          </a:prstGeom>
        </p:spPr>
      </p:pic>
      <p:sp>
        <p:nvSpPr>
          <p:cNvPr id="2" name="Rectangle 1">
            <a:extLst>
              <a:ext uri="{FF2B5EF4-FFF2-40B4-BE49-F238E27FC236}">
                <a16:creationId xmlns:a16="http://schemas.microsoft.com/office/drawing/2014/main" id="{56C4811B-8E46-4476-B9F5-CB8188421B6A}"/>
              </a:ext>
            </a:extLst>
          </p:cNvPr>
          <p:cNvSpPr/>
          <p:nvPr/>
        </p:nvSpPr>
        <p:spPr>
          <a:xfrm>
            <a:off x="2446166" y="5444655"/>
            <a:ext cx="6199815" cy="1200329"/>
          </a:xfrm>
          <a:prstGeom prst="rect">
            <a:avLst/>
          </a:prstGeom>
        </p:spPr>
        <p:txBody>
          <a:bodyPr wrap="square">
            <a:spAutoFit/>
          </a:bodyPr>
          <a:lstStyle/>
          <a:p>
            <a:pPr defTabSz="719138"/>
            <a:r>
              <a:rPr lang="en-AU" sz="2400" dirty="0">
                <a:solidFill>
                  <a:srgbClr val="002060"/>
                </a:solidFill>
              </a:rPr>
              <a:t>Discuss in small groups (Zoom Break-out rooms) </a:t>
            </a:r>
          </a:p>
          <a:p>
            <a:pPr defTabSz="719138"/>
            <a:r>
              <a:rPr lang="en-AU" sz="2400" dirty="0">
                <a:solidFill>
                  <a:srgbClr val="002060"/>
                </a:solidFill>
              </a:rPr>
              <a:t>20 minutes</a:t>
            </a:r>
          </a:p>
          <a:p>
            <a:pPr defTabSz="719138"/>
            <a:r>
              <a:rPr lang="en-AU" sz="2400" dirty="0">
                <a:solidFill>
                  <a:srgbClr val="002060"/>
                </a:solidFill>
              </a:rPr>
              <a:t>De-brief/discussion in main session</a:t>
            </a:r>
          </a:p>
        </p:txBody>
      </p:sp>
      <p:pic>
        <p:nvPicPr>
          <p:cNvPr id="11" name="Picture 10">
            <a:extLst>
              <a:ext uri="{FF2B5EF4-FFF2-40B4-BE49-F238E27FC236}">
                <a16:creationId xmlns:a16="http://schemas.microsoft.com/office/drawing/2014/main" id="{28D08BC9-1232-4195-B9B4-60277C914E3E}"/>
              </a:ext>
            </a:extLst>
          </p:cNvPr>
          <p:cNvPicPr>
            <a:picLocks noChangeAspect="1"/>
          </p:cNvPicPr>
          <p:nvPr/>
        </p:nvPicPr>
        <p:blipFill rotWithShape="1">
          <a:blip r:embed="rId6"/>
          <a:srcRect t="11405" b="11538"/>
          <a:stretch/>
        </p:blipFill>
        <p:spPr>
          <a:xfrm>
            <a:off x="9235528" y="5401971"/>
            <a:ext cx="1663912" cy="1282162"/>
          </a:xfrm>
          <a:prstGeom prst="rect">
            <a:avLst/>
          </a:prstGeom>
        </p:spPr>
      </p:pic>
    </p:spTree>
    <p:extLst>
      <p:ext uri="{BB962C8B-B14F-4D97-AF65-F5344CB8AC3E}">
        <p14:creationId xmlns:p14="http://schemas.microsoft.com/office/powerpoint/2010/main" val="38627585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8211" y="1439056"/>
            <a:ext cx="3222894" cy="4770537"/>
          </a:xfrm>
          <a:prstGeom prst="rect">
            <a:avLst/>
          </a:prstGeom>
        </p:spPr>
        <p:txBody>
          <a:bodyPr wrap="square">
            <a:spAutoFit/>
          </a:bodyPr>
          <a:lstStyle/>
          <a:p>
            <a:pPr lvl="0">
              <a:defRPr/>
            </a:pPr>
            <a:r>
              <a:rPr lang="en-US" dirty="0">
                <a:solidFill>
                  <a:srgbClr val="0070C0"/>
                </a:solidFill>
              </a:rPr>
              <a:t>An Open innovation model for innovation that promotes collaboration with people and organizations outside the company. </a:t>
            </a:r>
          </a:p>
          <a:p>
            <a:pPr lvl="0">
              <a:defRPr/>
            </a:pPr>
            <a:endParaRPr lang="en-US" sz="800" dirty="0">
              <a:solidFill>
                <a:srgbClr val="0070C0"/>
              </a:solidFill>
            </a:endParaRPr>
          </a:p>
          <a:p>
            <a:pPr lvl="0">
              <a:defRPr/>
            </a:pPr>
            <a:r>
              <a:rPr lang="en-US" dirty="0">
                <a:solidFill>
                  <a:srgbClr val="0070C0"/>
                </a:solidFill>
              </a:rPr>
              <a:t>This model is a true cultural break from the company silo mentality and the secrecy traditionally associated with the corporate R&amp;D culture. </a:t>
            </a:r>
          </a:p>
          <a:p>
            <a:pPr lvl="0">
              <a:defRPr/>
            </a:pPr>
            <a:endParaRPr lang="en-US" sz="800" dirty="0">
              <a:solidFill>
                <a:srgbClr val="0070C0"/>
              </a:solidFill>
            </a:endParaRPr>
          </a:p>
          <a:p>
            <a:pPr lvl="0">
              <a:defRPr/>
            </a:pPr>
            <a:r>
              <a:rPr lang="en-US" dirty="0">
                <a:solidFill>
                  <a:srgbClr val="0070C0"/>
                </a:solidFill>
              </a:rPr>
              <a:t>Open innovation becomes viable when the company acknowledges that there are many bright professionals and greater knowledge outside the </a:t>
            </a:r>
            <a:r>
              <a:rPr lang="en-AU" dirty="0">
                <a:solidFill>
                  <a:srgbClr val="0070C0"/>
                </a:solidFill>
              </a:rPr>
              <a:t>organisation</a:t>
            </a:r>
            <a:r>
              <a:rPr lang="en-US" dirty="0">
                <a:solidFill>
                  <a:srgbClr val="0070C0"/>
                </a:solidFill>
              </a:rPr>
              <a:t>. </a:t>
            </a:r>
            <a:endParaRPr lang="en-AU" dirty="0">
              <a:solidFill>
                <a:srgbClr val="0070C0"/>
              </a:solidFill>
            </a:endParaRPr>
          </a:p>
        </p:txBody>
      </p:sp>
      <p:sp>
        <p:nvSpPr>
          <p:cNvPr id="8" name="Rectangle 7">
            <a:extLst>
              <a:ext uri="{FF2B5EF4-FFF2-40B4-BE49-F238E27FC236}">
                <a16:creationId xmlns:a16="http://schemas.microsoft.com/office/drawing/2014/main" id="{0A073969-DE44-49A8-AD8C-5E9B4419474E}"/>
              </a:ext>
            </a:extLst>
          </p:cNvPr>
          <p:cNvSpPr/>
          <p:nvPr/>
        </p:nvSpPr>
        <p:spPr>
          <a:xfrm>
            <a:off x="4192353" y="5915056"/>
            <a:ext cx="4639020" cy="461665"/>
          </a:xfrm>
          <a:prstGeom prst="rect">
            <a:avLst/>
          </a:prstGeom>
        </p:spPr>
        <p:txBody>
          <a:bodyPr wrap="square">
            <a:spAutoFit/>
          </a:bodyPr>
          <a:lstStyle/>
          <a:p>
            <a:r>
              <a:rPr lang="en-AU" sz="1200" dirty="0">
                <a:hlinkClick r:id="rId4"/>
              </a:rPr>
              <a:t>https://www.youtube.com/watch?v=n_vgcxG0y88&amp;feature=youtu.be</a:t>
            </a:r>
            <a:endParaRPr lang="en-AU" sz="1200" dirty="0"/>
          </a:p>
          <a:p>
            <a:endParaRPr lang="en-AU" sz="1200" dirty="0"/>
          </a:p>
        </p:txBody>
      </p:sp>
      <p:pic>
        <p:nvPicPr>
          <p:cNvPr id="15" name="Picture 14">
            <a:hlinkClick r:id="rId4"/>
            <a:extLst>
              <a:ext uri="{FF2B5EF4-FFF2-40B4-BE49-F238E27FC236}">
                <a16:creationId xmlns:a16="http://schemas.microsoft.com/office/drawing/2014/main" id="{C33D4062-19B7-43A0-81A4-DDBECFE0E7F5}"/>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3957403" y="5957105"/>
            <a:ext cx="234950" cy="234950"/>
          </a:xfrm>
          <a:prstGeom prst="rect">
            <a:avLst/>
          </a:prstGeom>
        </p:spPr>
      </p:pic>
      <p:sp>
        <p:nvSpPr>
          <p:cNvPr id="10" name="Title 1">
            <a:extLst>
              <a:ext uri="{FF2B5EF4-FFF2-40B4-BE49-F238E27FC236}">
                <a16:creationId xmlns:a16="http://schemas.microsoft.com/office/drawing/2014/main" id="{3B0CC624-05D4-4C6E-8474-B3D316401487}"/>
              </a:ext>
            </a:extLst>
          </p:cNvPr>
          <p:cNvSpPr>
            <a:spLocks noGrp="1"/>
          </p:cNvSpPr>
          <p:nvPr>
            <p:ph type="title"/>
          </p:nvPr>
        </p:nvSpPr>
        <p:spPr>
          <a:xfrm>
            <a:off x="633600" y="365126"/>
            <a:ext cx="9814543" cy="1073930"/>
          </a:xfrm>
        </p:spPr>
        <p:txBody>
          <a:bodyPr>
            <a:noAutofit/>
          </a:bodyPr>
          <a:lstStyle/>
          <a:p>
            <a:r>
              <a:rPr lang="en-AU" sz="3600" b="1" dirty="0">
                <a:solidFill>
                  <a:srgbClr val="FF0000"/>
                </a:solidFill>
                <a:latin typeface="+mn-lt"/>
              </a:rPr>
              <a:t>Video: </a:t>
            </a:r>
            <a:r>
              <a:rPr lang="en-US" sz="3600" b="0" i="0" dirty="0">
                <a:effectLst/>
                <a:latin typeface="+mn-lt"/>
              </a:rPr>
              <a:t>Open Innovation: Accelerating Your Business Results</a:t>
            </a:r>
            <a:endParaRPr lang="en-AU" sz="3600" b="1" dirty="0">
              <a:solidFill>
                <a:schemeClr val="tx1">
                  <a:lumMod val="65000"/>
                  <a:lumOff val="35000"/>
                </a:schemeClr>
              </a:solidFill>
              <a:latin typeface="+mn-lt"/>
            </a:endParaRPr>
          </a:p>
        </p:txBody>
      </p:sp>
      <p:pic>
        <p:nvPicPr>
          <p:cNvPr id="2" name="Online Media 1" title="Open Innovation: Accelerating Your Business Results">
            <a:hlinkClick r:id="" action="ppaction://media"/>
            <a:extLst>
              <a:ext uri="{FF2B5EF4-FFF2-40B4-BE49-F238E27FC236}">
                <a16:creationId xmlns:a16="http://schemas.microsoft.com/office/drawing/2014/main" id="{CAF9F699-7C55-474E-9565-723243A95FAA}"/>
              </a:ext>
            </a:extLst>
          </p:cNvPr>
          <p:cNvPicPr>
            <a:picLocks noRot="1" noChangeAspect="1"/>
          </p:cNvPicPr>
          <p:nvPr>
            <a:videoFile r:link="rId1"/>
          </p:nvPr>
        </p:nvPicPr>
        <p:blipFill>
          <a:blip r:embed="rId6"/>
          <a:stretch>
            <a:fillRect/>
          </a:stretch>
        </p:blipFill>
        <p:spPr>
          <a:xfrm>
            <a:off x="3761105" y="1419625"/>
            <a:ext cx="7112832" cy="4018750"/>
          </a:xfrm>
          <a:prstGeom prst="rect">
            <a:avLst/>
          </a:prstGeom>
        </p:spPr>
      </p:pic>
      <p:sp>
        <p:nvSpPr>
          <p:cNvPr id="13" name="1 CuadroTexto">
            <a:extLst>
              <a:ext uri="{FF2B5EF4-FFF2-40B4-BE49-F238E27FC236}">
                <a16:creationId xmlns:a16="http://schemas.microsoft.com/office/drawing/2014/main" id="{5060DCC3-68CE-4DCC-B1BD-3C877A78008C}"/>
              </a:ext>
            </a:extLst>
          </p:cNvPr>
          <p:cNvSpPr txBox="1"/>
          <p:nvPr/>
        </p:nvSpPr>
        <p:spPr>
          <a:xfrm>
            <a:off x="538211" y="6229024"/>
            <a:ext cx="10217232" cy="646331"/>
          </a:xfrm>
          <a:prstGeom prst="rect">
            <a:avLst/>
          </a:prstGeom>
          <a:noFill/>
        </p:spPr>
        <p:txBody>
          <a:bodyPr wrap="square" rtlCol="0">
            <a:spAutoFit/>
          </a:bodyPr>
          <a:lstStyle/>
          <a:p>
            <a:r>
              <a:rPr lang="en-AU" b="1" dirty="0">
                <a:solidFill>
                  <a:srgbClr val="FF0000"/>
                </a:solidFill>
              </a:rPr>
              <a:t>Note: </a:t>
            </a:r>
            <a:r>
              <a:rPr lang="en-AU" dirty="0"/>
              <a:t>You may wish to use the link above and adjust the PLAYBACK speed to 0.75 to ensure enough time to read the information.</a:t>
            </a:r>
          </a:p>
        </p:txBody>
      </p:sp>
    </p:spTree>
    <p:extLst>
      <p:ext uri="{BB962C8B-B14F-4D97-AF65-F5344CB8AC3E}">
        <p14:creationId xmlns:p14="http://schemas.microsoft.com/office/powerpoint/2010/main" val="59360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949056" y="6406954"/>
            <a:ext cx="4451081" cy="276999"/>
          </a:xfrm>
          <a:prstGeom prst="rect">
            <a:avLst/>
          </a:prstGeom>
          <a:noFill/>
        </p:spPr>
        <p:txBody>
          <a:bodyPr wrap="square" rtlCol="0">
            <a:spAutoFit/>
          </a:bodyPr>
          <a:lstStyle/>
          <a:p>
            <a:r>
              <a:rPr lang="en-AU" sz="1200" dirty="0"/>
              <a:t>Source: </a:t>
            </a:r>
            <a:r>
              <a:rPr lang="es-CO" sz="1200" dirty="0">
                <a:hlinkClick r:id="rId3"/>
              </a:rPr>
              <a:t>https://www.viima.com/blog/open-innovation-challenges</a:t>
            </a:r>
            <a:endParaRPr lang="en-AU" sz="1200" dirty="0"/>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7960" y="1029377"/>
            <a:ext cx="8689494" cy="5410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a:extLst>
              <a:ext uri="{FF2B5EF4-FFF2-40B4-BE49-F238E27FC236}">
                <a16:creationId xmlns:a16="http://schemas.microsoft.com/office/drawing/2014/main" id="{C009B7D1-BB0F-4319-9C0A-87C2FC1945D5}"/>
              </a:ext>
            </a:extLst>
          </p:cNvPr>
          <p:cNvSpPr>
            <a:spLocks noGrp="1"/>
          </p:cNvSpPr>
          <p:nvPr>
            <p:ph type="title"/>
          </p:nvPr>
        </p:nvSpPr>
        <p:spPr/>
        <p:txBody>
          <a:bodyPr/>
          <a:lstStyle/>
          <a:p>
            <a:r>
              <a:rPr lang="en-US" sz="4400" dirty="0"/>
              <a:t>Open Innovation Challenges</a:t>
            </a:r>
            <a:br>
              <a:rPr lang="en-US" sz="4400" dirty="0"/>
            </a:br>
            <a:endParaRPr lang="en-AU" dirty="0"/>
          </a:p>
        </p:txBody>
      </p:sp>
    </p:spTree>
    <p:extLst>
      <p:ext uri="{BB962C8B-B14F-4D97-AF65-F5344CB8AC3E}">
        <p14:creationId xmlns:p14="http://schemas.microsoft.com/office/powerpoint/2010/main" val="37125706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149533" y="2592379"/>
            <a:ext cx="4389437" cy="830997"/>
          </a:xfrm>
          <a:prstGeom prst="rect">
            <a:avLst/>
          </a:prstGeom>
          <a:noFill/>
        </p:spPr>
        <p:txBody>
          <a:bodyPr wrap="square" rtlCol="0">
            <a:spAutoFit/>
          </a:bodyPr>
          <a:lstStyle/>
          <a:p>
            <a:r>
              <a:rPr lang="en-AU" sz="2400" dirty="0">
                <a:hlinkClick r:id="rId3"/>
              </a:rPr>
              <a:t>https://youtu.be/9CWwzTcwDQY</a:t>
            </a:r>
            <a:endParaRPr lang="en-AU" sz="2400" dirty="0"/>
          </a:p>
          <a:p>
            <a:endParaRPr lang="en-AU" sz="2400" dirty="0"/>
          </a:p>
        </p:txBody>
      </p:sp>
      <p:sp>
        <p:nvSpPr>
          <p:cNvPr id="3" name="2 CuadroTexto"/>
          <p:cNvSpPr txBox="1"/>
          <p:nvPr/>
        </p:nvSpPr>
        <p:spPr>
          <a:xfrm>
            <a:off x="860383" y="555319"/>
            <a:ext cx="7222185" cy="646331"/>
          </a:xfrm>
          <a:prstGeom prst="rect">
            <a:avLst/>
          </a:prstGeom>
          <a:noFill/>
        </p:spPr>
        <p:txBody>
          <a:bodyPr wrap="square" rtlCol="0">
            <a:spAutoFit/>
          </a:bodyPr>
          <a:lstStyle/>
          <a:p>
            <a:r>
              <a:rPr lang="en-US" sz="3600" dirty="0">
                <a:solidFill>
                  <a:srgbClr val="FF0000"/>
                </a:solidFill>
              </a:rPr>
              <a:t>Video: </a:t>
            </a:r>
            <a:r>
              <a:rPr lang="en-AU" sz="3600" dirty="0"/>
              <a:t>LITECAR Challenge</a:t>
            </a: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1625" y="1514893"/>
            <a:ext cx="4970879" cy="3250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6598680" y="4803409"/>
            <a:ext cx="4970879" cy="707886"/>
          </a:xfrm>
          <a:prstGeom prst="rect">
            <a:avLst/>
          </a:prstGeom>
          <a:noFill/>
        </p:spPr>
        <p:txBody>
          <a:bodyPr wrap="square" rtlCol="0">
            <a:spAutoFit/>
          </a:bodyPr>
          <a:lstStyle/>
          <a:p>
            <a:r>
              <a:rPr lang="en-AU" sz="2000" dirty="0"/>
              <a:t>Local Motors Co-Creation products, </a:t>
            </a:r>
            <a:r>
              <a:rPr lang="en-AU" sz="2000" dirty="0">
                <a:hlinkClick r:id="rId5"/>
              </a:rPr>
              <a:t>Olli</a:t>
            </a:r>
            <a:r>
              <a:rPr lang="en-AU" sz="2000" dirty="0"/>
              <a:t>, the self-driving smart bus</a:t>
            </a:r>
          </a:p>
        </p:txBody>
      </p:sp>
      <p:sp>
        <p:nvSpPr>
          <p:cNvPr id="5" name="4 CuadroTexto"/>
          <p:cNvSpPr txBox="1"/>
          <p:nvPr/>
        </p:nvSpPr>
        <p:spPr>
          <a:xfrm>
            <a:off x="3816926" y="6578165"/>
            <a:ext cx="8409709" cy="276999"/>
          </a:xfrm>
          <a:prstGeom prst="rect">
            <a:avLst/>
          </a:prstGeom>
          <a:noFill/>
        </p:spPr>
        <p:txBody>
          <a:bodyPr wrap="square" rtlCol="0">
            <a:spAutoFit/>
          </a:bodyPr>
          <a:lstStyle/>
          <a:p>
            <a:pPr algn="r"/>
            <a:r>
              <a:rPr lang="en-AU" sz="1200" dirty="0"/>
              <a:t>Source: </a:t>
            </a:r>
            <a:r>
              <a:rPr lang="es-CO" sz="1200" dirty="0">
                <a:hlinkClick r:id="rId6"/>
              </a:rPr>
              <a:t>https://www.viima.com/blog/16-examples-of-open-innovation-what-can-we-learn-from-them</a:t>
            </a:r>
            <a:endParaRPr lang="en-AU" sz="1200" dirty="0"/>
          </a:p>
        </p:txBody>
      </p:sp>
      <p:pic>
        <p:nvPicPr>
          <p:cNvPr id="8" name="Picture 7">
            <a:hlinkClick r:id="rId3"/>
            <a:extLst>
              <a:ext uri="{FF2B5EF4-FFF2-40B4-BE49-F238E27FC236}">
                <a16:creationId xmlns:a16="http://schemas.microsoft.com/office/drawing/2014/main" id="{F1921966-5C81-49A2-86C1-FB1E7C568C17}"/>
              </a:ext>
            </a:extLst>
          </p:cNvPr>
          <p:cNvPicPr>
            <a:picLocks noChangeAspect="1"/>
          </p:cNvPicPr>
          <p:nvPr/>
        </p:nvPicPr>
        <p:blipFill>
          <a:blip r:embed="rId7"/>
          <a:stretch>
            <a:fillRect/>
          </a:stretch>
        </p:blipFill>
        <p:spPr>
          <a:xfrm>
            <a:off x="978701" y="2258168"/>
            <a:ext cx="1170832" cy="1170832"/>
          </a:xfrm>
          <a:prstGeom prst="rect">
            <a:avLst/>
          </a:prstGeom>
        </p:spPr>
      </p:pic>
      <p:sp>
        <p:nvSpPr>
          <p:cNvPr id="7" name="Rectangle 6">
            <a:extLst>
              <a:ext uri="{FF2B5EF4-FFF2-40B4-BE49-F238E27FC236}">
                <a16:creationId xmlns:a16="http://schemas.microsoft.com/office/drawing/2014/main" id="{6DE48BFD-A815-4608-94BA-B44D9D900F32}"/>
              </a:ext>
            </a:extLst>
          </p:cNvPr>
          <p:cNvSpPr/>
          <p:nvPr/>
        </p:nvSpPr>
        <p:spPr>
          <a:xfrm>
            <a:off x="851295" y="6209444"/>
            <a:ext cx="5327099" cy="369332"/>
          </a:xfrm>
          <a:prstGeom prst="rect">
            <a:avLst/>
          </a:prstGeom>
        </p:spPr>
        <p:txBody>
          <a:bodyPr wrap="none">
            <a:spAutoFit/>
          </a:bodyPr>
          <a:lstStyle/>
          <a:p>
            <a:r>
              <a:rPr lang="en-US" dirty="0">
                <a:solidFill>
                  <a:srgbClr val="030303"/>
                </a:solidFill>
                <a:latin typeface="Roboto"/>
              </a:rPr>
              <a:t>LITECAR Challenge: </a:t>
            </a:r>
            <a:r>
              <a:rPr lang="en-US" dirty="0">
                <a:latin typeface="Roboto"/>
                <a:hlinkClick r:id="rId8"/>
              </a:rPr>
              <a:t>http://localmotors.com/litecar</a:t>
            </a:r>
            <a:endParaRPr lang="en-AU" dirty="0"/>
          </a:p>
        </p:txBody>
      </p:sp>
      <p:sp>
        <p:nvSpPr>
          <p:cNvPr id="9" name="Rectangle 8">
            <a:extLst>
              <a:ext uri="{FF2B5EF4-FFF2-40B4-BE49-F238E27FC236}">
                <a16:creationId xmlns:a16="http://schemas.microsoft.com/office/drawing/2014/main" id="{31885E75-CA2E-41E3-AA59-430424EB53B1}"/>
              </a:ext>
            </a:extLst>
          </p:cNvPr>
          <p:cNvSpPr/>
          <p:nvPr/>
        </p:nvSpPr>
        <p:spPr>
          <a:xfrm>
            <a:off x="851295" y="3477888"/>
            <a:ext cx="5244705" cy="2308324"/>
          </a:xfrm>
          <a:prstGeom prst="rect">
            <a:avLst/>
          </a:prstGeom>
        </p:spPr>
        <p:txBody>
          <a:bodyPr wrap="square">
            <a:spAutoFit/>
          </a:bodyPr>
          <a:lstStyle/>
          <a:p>
            <a:r>
              <a:rPr lang="en-US" sz="2400" dirty="0">
                <a:solidFill>
                  <a:schemeClr val="accent5"/>
                </a:solidFill>
              </a:rPr>
              <a:t>While vehicle powertrains have become more efficient and powerful over time, the issue of high curb vehicle weight still exists. That’s what the LITECAR Challenge is here to change. </a:t>
            </a:r>
            <a:br>
              <a:rPr lang="en-US" sz="2400" dirty="0">
                <a:solidFill>
                  <a:schemeClr val="accent5"/>
                </a:solidFill>
              </a:rPr>
            </a:br>
            <a:endParaRPr lang="en-AU" sz="2400" dirty="0">
              <a:solidFill>
                <a:schemeClr val="accent5"/>
              </a:solidFill>
            </a:endParaRPr>
          </a:p>
        </p:txBody>
      </p:sp>
      <p:pic>
        <p:nvPicPr>
          <p:cNvPr id="1026" name="Picture 2">
            <a:extLst>
              <a:ext uri="{FF2B5EF4-FFF2-40B4-BE49-F238E27FC236}">
                <a16:creationId xmlns:a16="http://schemas.microsoft.com/office/drawing/2014/main" id="{E5F0E664-77FB-4EEA-BC02-C6CDC2E89BB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0383" y="5345438"/>
            <a:ext cx="83820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71833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06706" y="1220677"/>
            <a:ext cx="3136924" cy="4247317"/>
          </a:xfrm>
          <a:prstGeom prst="rect">
            <a:avLst/>
          </a:prstGeom>
        </p:spPr>
        <p:txBody>
          <a:bodyPr wrap="square">
            <a:spAutoFit/>
          </a:bodyPr>
          <a:lstStyle/>
          <a:p>
            <a:pPr lvl="0">
              <a:defRPr/>
            </a:pPr>
            <a:r>
              <a:rPr lang="en-AU" dirty="0">
                <a:solidFill>
                  <a:srgbClr val="0070C0"/>
                </a:solidFill>
              </a:rPr>
              <a:t>The Laboratory of Innovation Science at Harvard is currently working on a number of studies, experiments, and projects that centre around Crowdsourcing &amp; Open Innovation. </a:t>
            </a:r>
          </a:p>
          <a:p>
            <a:pPr lvl="0">
              <a:defRPr/>
            </a:pPr>
            <a:endParaRPr lang="en-AU" dirty="0">
              <a:solidFill>
                <a:srgbClr val="0070C0"/>
              </a:solidFill>
            </a:endParaRPr>
          </a:p>
          <a:p>
            <a:pPr lvl="0">
              <a:defRPr/>
            </a:pPr>
            <a:r>
              <a:rPr lang="en-AU" dirty="0">
                <a:solidFill>
                  <a:srgbClr val="0070C0"/>
                </a:solidFill>
              </a:rPr>
              <a:t>Such initiatives allow for the optimization of research for solutions to complex problems by calling on the crowd, instead of limiting knowledge to what is available within an organisation.</a:t>
            </a:r>
          </a:p>
        </p:txBody>
      </p:sp>
      <p:sp>
        <p:nvSpPr>
          <p:cNvPr id="8" name="Rectangle 7">
            <a:extLst>
              <a:ext uri="{FF2B5EF4-FFF2-40B4-BE49-F238E27FC236}">
                <a16:creationId xmlns:a16="http://schemas.microsoft.com/office/drawing/2014/main" id="{0A073969-DE44-49A8-AD8C-5E9B4419474E}"/>
              </a:ext>
            </a:extLst>
          </p:cNvPr>
          <p:cNvSpPr/>
          <p:nvPr/>
        </p:nvSpPr>
        <p:spPr>
          <a:xfrm>
            <a:off x="3878580" y="6243010"/>
            <a:ext cx="4665060" cy="461665"/>
          </a:xfrm>
          <a:prstGeom prst="rect">
            <a:avLst/>
          </a:prstGeom>
        </p:spPr>
        <p:txBody>
          <a:bodyPr wrap="none">
            <a:spAutoFit/>
          </a:bodyPr>
          <a:lstStyle/>
          <a:p>
            <a:r>
              <a:rPr lang="en-AU" sz="1200" dirty="0">
                <a:hlinkClick r:id="rId4"/>
              </a:rPr>
              <a:t>https://www.youtube.com/watch?v=QLIOdQSQ74o&amp;feature=emb_logo</a:t>
            </a:r>
            <a:endParaRPr lang="en-AU" sz="1200" dirty="0"/>
          </a:p>
          <a:p>
            <a:endParaRPr lang="en-AU" sz="1200" dirty="0"/>
          </a:p>
        </p:txBody>
      </p:sp>
      <p:pic>
        <p:nvPicPr>
          <p:cNvPr id="15" name="Picture 14">
            <a:hlinkClick r:id="rId4"/>
            <a:extLst>
              <a:ext uri="{FF2B5EF4-FFF2-40B4-BE49-F238E27FC236}">
                <a16:creationId xmlns:a16="http://schemas.microsoft.com/office/drawing/2014/main" id="{C33D4062-19B7-43A0-81A4-DDBECFE0E7F5}"/>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3643630" y="6285059"/>
            <a:ext cx="234950" cy="234950"/>
          </a:xfrm>
          <a:prstGeom prst="rect">
            <a:avLst/>
          </a:prstGeom>
        </p:spPr>
      </p:pic>
      <p:sp>
        <p:nvSpPr>
          <p:cNvPr id="10" name="Title 1">
            <a:extLst>
              <a:ext uri="{FF2B5EF4-FFF2-40B4-BE49-F238E27FC236}">
                <a16:creationId xmlns:a16="http://schemas.microsoft.com/office/drawing/2014/main" id="{3B0CC624-05D4-4C6E-8474-B3D316401487}"/>
              </a:ext>
            </a:extLst>
          </p:cNvPr>
          <p:cNvSpPr>
            <a:spLocks noGrp="1"/>
          </p:cNvSpPr>
          <p:nvPr>
            <p:ph type="title"/>
          </p:nvPr>
        </p:nvSpPr>
        <p:spPr>
          <a:xfrm>
            <a:off x="838199" y="365126"/>
            <a:ext cx="9367345" cy="808474"/>
          </a:xfrm>
        </p:spPr>
        <p:txBody>
          <a:bodyPr>
            <a:noAutofit/>
          </a:bodyPr>
          <a:lstStyle/>
          <a:p>
            <a:r>
              <a:rPr lang="en-AU" sz="4000" b="1" dirty="0">
                <a:solidFill>
                  <a:srgbClr val="FF0000"/>
                </a:solidFill>
                <a:latin typeface="+mn-lt"/>
              </a:rPr>
              <a:t>Video: </a:t>
            </a:r>
            <a:r>
              <a:rPr lang="en-US" sz="4000" b="0" i="0" dirty="0">
                <a:effectLst/>
                <a:latin typeface="+mn-lt"/>
              </a:rPr>
              <a:t>Crowdsourcing &amp; Open Innovation</a:t>
            </a:r>
            <a:endParaRPr lang="en-AU" sz="4000" b="1" dirty="0">
              <a:solidFill>
                <a:schemeClr val="tx1">
                  <a:lumMod val="65000"/>
                  <a:lumOff val="35000"/>
                </a:schemeClr>
              </a:solidFill>
              <a:latin typeface="+mn-lt"/>
            </a:endParaRPr>
          </a:p>
        </p:txBody>
      </p:sp>
      <p:pic>
        <p:nvPicPr>
          <p:cNvPr id="6" name="Online Media 5" title="Crowds in Modern Times">
            <a:hlinkClick r:id="" action="ppaction://media"/>
            <a:extLst>
              <a:ext uri="{FF2B5EF4-FFF2-40B4-BE49-F238E27FC236}">
                <a16:creationId xmlns:a16="http://schemas.microsoft.com/office/drawing/2014/main" id="{51A81D04-335B-43DD-BDCB-3ACEB7C394AD}"/>
              </a:ext>
            </a:extLst>
          </p:cNvPr>
          <p:cNvPicPr>
            <a:picLocks noGrp="1" noRot="1" noChangeAspect="1"/>
          </p:cNvPicPr>
          <p:nvPr>
            <p:ph idx="1"/>
            <a:videoFile r:link="rId1"/>
          </p:nvPr>
        </p:nvPicPr>
        <p:blipFill>
          <a:blip r:embed="rId6"/>
          <a:stretch>
            <a:fillRect/>
          </a:stretch>
        </p:blipFill>
        <p:spPr>
          <a:xfrm>
            <a:off x="3727312" y="1282438"/>
            <a:ext cx="7939087" cy="4486275"/>
          </a:xfrm>
          <a:prstGeom prst="rect">
            <a:avLst/>
          </a:prstGeom>
        </p:spPr>
      </p:pic>
      <p:pic>
        <p:nvPicPr>
          <p:cNvPr id="2050" name="Picture 2" descr="Laboratory for Innovation Science at Harvard">
            <a:extLst>
              <a:ext uri="{FF2B5EF4-FFF2-40B4-BE49-F238E27FC236}">
                <a16:creationId xmlns:a16="http://schemas.microsoft.com/office/drawing/2014/main" id="{C53A44CA-6FA6-4024-B7D4-F199298B3C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4999" y="5938491"/>
            <a:ext cx="1329001" cy="554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66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63642C-1011-496C-BE30-DB514333392A}"/>
              </a:ext>
            </a:extLst>
          </p:cNvPr>
          <p:cNvSpPr>
            <a:spLocks noGrp="1"/>
          </p:cNvSpPr>
          <p:nvPr>
            <p:ph type="title"/>
          </p:nvPr>
        </p:nvSpPr>
        <p:spPr/>
        <p:txBody>
          <a:bodyPr/>
          <a:lstStyle/>
          <a:p>
            <a:r>
              <a:rPr lang="en-US" sz="4400" dirty="0"/>
              <a:t>Open innovation challenges: </a:t>
            </a:r>
            <a:r>
              <a:rPr lang="en-AU" sz="4400" dirty="0"/>
              <a:t>Strategic</a:t>
            </a:r>
            <a:br>
              <a:rPr lang="en-US" sz="4400" dirty="0"/>
            </a:br>
            <a:endParaRPr lang="en-AU" dirty="0"/>
          </a:p>
        </p:txBody>
      </p:sp>
      <p:sp>
        <p:nvSpPr>
          <p:cNvPr id="5" name="Text Placeholder 4"/>
          <p:cNvSpPr>
            <a:spLocks noGrp="1"/>
          </p:cNvSpPr>
          <p:nvPr>
            <p:ph idx="1"/>
          </p:nvPr>
        </p:nvSpPr>
        <p:spPr>
          <a:xfrm>
            <a:off x="609600" y="1592707"/>
            <a:ext cx="10972800" cy="2372192"/>
          </a:xfrm>
        </p:spPr>
        <p:txBody>
          <a:bodyPr/>
          <a:lstStyle/>
          <a:p>
            <a:pPr marL="0" indent="0">
              <a:buNone/>
            </a:pPr>
            <a:r>
              <a:rPr lang="en-AU" dirty="0"/>
              <a:t>Diminishing Returns</a:t>
            </a:r>
          </a:p>
          <a:p>
            <a:r>
              <a:rPr lang="en-AU" dirty="0"/>
              <a:t>Ideally, </a:t>
            </a:r>
            <a:r>
              <a:rPr lang="en-AU" b="1" dirty="0"/>
              <a:t>engaging external partners to collaborate with your R&amp;D </a:t>
            </a:r>
            <a:r>
              <a:rPr lang="en-AU" dirty="0"/>
              <a:t>will maximise your returns in the beginning of the project with </a:t>
            </a:r>
            <a:r>
              <a:rPr lang="en-AU" b="1" dirty="0"/>
              <a:t>low cost</a:t>
            </a:r>
          </a:p>
          <a:p>
            <a:endParaRPr lang="en-US" sz="3600" dirty="0"/>
          </a:p>
        </p:txBody>
      </p:sp>
      <p:sp>
        <p:nvSpPr>
          <p:cNvPr id="3" name="2 CuadroTexto"/>
          <p:cNvSpPr txBox="1"/>
          <p:nvPr/>
        </p:nvSpPr>
        <p:spPr>
          <a:xfrm>
            <a:off x="914401" y="6234621"/>
            <a:ext cx="4341599" cy="276999"/>
          </a:xfrm>
          <a:prstGeom prst="rect">
            <a:avLst/>
          </a:prstGeom>
          <a:noFill/>
        </p:spPr>
        <p:txBody>
          <a:bodyPr wrap="square" rtlCol="0">
            <a:spAutoFit/>
          </a:bodyPr>
          <a:lstStyle/>
          <a:p>
            <a:r>
              <a:rPr lang="en-AU" sz="1200" dirty="0"/>
              <a:t>Source: </a:t>
            </a:r>
            <a:r>
              <a:rPr lang="es-CO" sz="1200" dirty="0">
                <a:hlinkClick r:id="rId2"/>
              </a:rPr>
              <a:t>https://www.viima.com/blog/open-innovation-challenges</a:t>
            </a:r>
            <a:endParaRPr lang="en-AU" sz="1200" dirty="0"/>
          </a:p>
        </p:txBody>
      </p:sp>
    </p:spTree>
    <p:extLst>
      <p:ext uri="{BB962C8B-B14F-4D97-AF65-F5344CB8AC3E}">
        <p14:creationId xmlns:p14="http://schemas.microsoft.com/office/powerpoint/2010/main" val="16425903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786910" y="6345411"/>
            <a:ext cx="4303490" cy="276999"/>
          </a:xfrm>
          <a:prstGeom prst="rect">
            <a:avLst/>
          </a:prstGeom>
          <a:noFill/>
        </p:spPr>
        <p:txBody>
          <a:bodyPr wrap="square" rtlCol="0">
            <a:spAutoFit/>
          </a:bodyPr>
          <a:lstStyle/>
          <a:p>
            <a:r>
              <a:rPr lang="en-AU" sz="1200" dirty="0"/>
              <a:t>Source: </a:t>
            </a:r>
            <a:r>
              <a:rPr lang="es-CO" sz="1200" dirty="0">
                <a:hlinkClick r:id="rId3"/>
              </a:rPr>
              <a:t>https://www.viima.com/blog/open-innovation-challenges</a:t>
            </a:r>
            <a:endParaRPr lang="en-AU" sz="1200" dirty="0"/>
          </a:p>
        </p:txBody>
      </p:sp>
      <p:sp>
        <p:nvSpPr>
          <p:cNvPr id="2" name="Title 1">
            <a:extLst>
              <a:ext uri="{FF2B5EF4-FFF2-40B4-BE49-F238E27FC236}">
                <a16:creationId xmlns:a16="http://schemas.microsoft.com/office/drawing/2014/main" id="{14C45BD6-B232-465B-B923-0F454DA013C6}"/>
              </a:ext>
            </a:extLst>
          </p:cNvPr>
          <p:cNvSpPr>
            <a:spLocks noGrp="1"/>
          </p:cNvSpPr>
          <p:nvPr>
            <p:ph type="title"/>
          </p:nvPr>
        </p:nvSpPr>
        <p:spPr>
          <a:xfrm>
            <a:off x="609600" y="274638"/>
            <a:ext cx="9471546" cy="1164418"/>
          </a:xfrm>
        </p:spPr>
        <p:txBody>
          <a:bodyPr/>
          <a:lstStyle/>
          <a:p>
            <a:r>
              <a:rPr lang="en-US" sz="4000" dirty="0"/>
              <a:t>Open Innovation Challenges: </a:t>
            </a:r>
            <a:br>
              <a:rPr lang="en-US" sz="4000" b="0" dirty="0"/>
            </a:br>
            <a:r>
              <a:rPr lang="en-AU" sz="4000" dirty="0"/>
              <a:t>Operational and Structural</a:t>
            </a:r>
            <a:br>
              <a:rPr lang="en-US" sz="4400" dirty="0"/>
            </a:br>
            <a:endParaRPr lang="en-AU" dirty="0"/>
          </a:p>
        </p:txBody>
      </p:sp>
      <p:sp>
        <p:nvSpPr>
          <p:cNvPr id="5" name="Content Placeholder 4">
            <a:extLst>
              <a:ext uri="{FF2B5EF4-FFF2-40B4-BE49-F238E27FC236}">
                <a16:creationId xmlns:a16="http://schemas.microsoft.com/office/drawing/2014/main" id="{8D67B87E-A12B-43F2-92A0-8ACF7501FBC5}"/>
              </a:ext>
            </a:extLst>
          </p:cNvPr>
          <p:cNvSpPr>
            <a:spLocks noGrp="1"/>
          </p:cNvSpPr>
          <p:nvPr>
            <p:ph idx="1"/>
          </p:nvPr>
        </p:nvSpPr>
        <p:spPr>
          <a:xfrm>
            <a:off x="609600" y="1600202"/>
            <a:ext cx="10972800" cy="4523280"/>
          </a:xfrm>
        </p:spPr>
        <p:txBody>
          <a:bodyPr/>
          <a:lstStyle/>
          <a:p>
            <a:pPr>
              <a:buClr>
                <a:schemeClr val="accent1">
                  <a:lumMod val="75000"/>
                </a:schemeClr>
              </a:buClr>
            </a:pPr>
            <a:r>
              <a:rPr lang="en-AU" sz="2800" dirty="0"/>
              <a:t>To building an effective process, the most common challenges are </a:t>
            </a:r>
            <a:r>
              <a:rPr lang="en-AU" sz="2800" b="1" dirty="0"/>
              <a:t>lack of goals, unclear communication, lack of stakeholder support, immeasurability and lack of strategy alignment</a:t>
            </a:r>
          </a:p>
          <a:p>
            <a:pPr>
              <a:buClr>
                <a:schemeClr val="accent1">
                  <a:lumMod val="75000"/>
                </a:schemeClr>
              </a:buClr>
            </a:pPr>
            <a:r>
              <a:rPr lang="en-AU" sz="2800" dirty="0"/>
              <a:t>Most companies face challenges especially with:</a:t>
            </a:r>
          </a:p>
          <a:p>
            <a:pPr lvl="1">
              <a:buClr>
                <a:schemeClr val="accent1">
                  <a:lumMod val="75000"/>
                </a:schemeClr>
              </a:buClr>
              <a:buFont typeface="Wingdings" panose="05000000000000000000" pitchFamily="2" charset="2"/>
              <a:buChar char="ü"/>
            </a:pPr>
            <a:r>
              <a:rPr lang="en-AU" b="1" dirty="0"/>
              <a:t>Prioritising ideas</a:t>
            </a:r>
            <a:r>
              <a:rPr lang="en-AU" dirty="0"/>
              <a:t> - How do we decide which ideas are worth proceeding with?</a:t>
            </a:r>
          </a:p>
          <a:p>
            <a:pPr lvl="1">
              <a:buClr>
                <a:schemeClr val="accent1">
                  <a:lumMod val="75000"/>
                </a:schemeClr>
              </a:buClr>
              <a:buFont typeface="Wingdings" panose="05000000000000000000" pitchFamily="2" charset="2"/>
              <a:buChar char="ü"/>
            </a:pPr>
            <a:r>
              <a:rPr lang="en-AU" b="1" dirty="0"/>
              <a:t>Team capacity</a:t>
            </a:r>
            <a:r>
              <a:rPr lang="en-AU" dirty="0"/>
              <a:t> - Who is going to be responsible for the progress of the ideas?</a:t>
            </a:r>
          </a:p>
          <a:p>
            <a:pPr lvl="1">
              <a:buClr>
                <a:schemeClr val="accent1">
                  <a:lumMod val="75000"/>
                </a:schemeClr>
              </a:buClr>
              <a:buFont typeface="Wingdings" panose="05000000000000000000" pitchFamily="2" charset="2"/>
              <a:buChar char="ü"/>
            </a:pPr>
            <a:r>
              <a:rPr lang="en-AU" b="1" dirty="0"/>
              <a:t>Resources</a:t>
            </a:r>
            <a:r>
              <a:rPr lang="en-AU" dirty="0"/>
              <a:t> - Are there enough resources and how to allocate them?</a:t>
            </a:r>
          </a:p>
          <a:p>
            <a:pPr lvl="1">
              <a:buClr>
                <a:schemeClr val="accent1">
                  <a:lumMod val="75000"/>
                </a:schemeClr>
              </a:buClr>
              <a:buFont typeface="Wingdings" panose="05000000000000000000" pitchFamily="2" charset="2"/>
              <a:buChar char="ü"/>
            </a:pPr>
            <a:r>
              <a:rPr lang="en-AU" b="1" dirty="0"/>
              <a:t>Other ideas-</a:t>
            </a:r>
            <a:r>
              <a:rPr lang="en-AU" dirty="0"/>
              <a:t> What are we going to do with all of the other ideas that are good but cannot yet be implemented?</a:t>
            </a:r>
          </a:p>
          <a:p>
            <a:endParaRPr lang="en-AU" dirty="0"/>
          </a:p>
        </p:txBody>
      </p:sp>
    </p:spTree>
    <p:extLst>
      <p:ext uri="{BB962C8B-B14F-4D97-AF65-F5344CB8AC3E}">
        <p14:creationId xmlns:p14="http://schemas.microsoft.com/office/powerpoint/2010/main" val="2679716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200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1000"/>
                                        <p:tgtEl>
                                          <p:spTgt spid="5">
                                            <p:txEl>
                                              <p:pRg st="2" end="2"/>
                                            </p:txEl>
                                          </p:spTgt>
                                        </p:tgtEl>
                                      </p:cBhvr>
                                    </p:animEffect>
                                    <p:anim calcmode="lin" valueType="num">
                                      <p:cBhvr>
                                        <p:cTn id="21"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par>
                          <p:cTn id="23" fill="hold">
                            <p:stCondLst>
                              <p:cond delay="4000"/>
                            </p:stCondLst>
                            <p:childTnLst>
                              <p:par>
                                <p:cTn id="24" presetID="42" presetClass="entr" presetSubtype="0" fill="hold" grpId="0" nodeType="afterEffect">
                                  <p:stCondLst>
                                    <p:cond delay="200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fade">
                                      <p:cBhvr>
                                        <p:cTn id="26" dur="1000"/>
                                        <p:tgtEl>
                                          <p:spTgt spid="5">
                                            <p:txEl>
                                              <p:pRg st="3" end="3"/>
                                            </p:txEl>
                                          </p:spTgt>
                                        </p:tgtEl>
                                      </p:cBhvr>
                                    </p:animEffect>
                                    <p:anim calcmode="lin" valueType="num">
                                      <p:cBhvr>
                                        <p:cTn id="27"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par>
                          <p:cTn id="29" fill="hold">
                            <p:stCondLst>
                              <p:cond delay="7000"/>
                            </p:stCondLst>
                            <p:childTnLst>
                              <p:par>
                                <p:cTn id="30" presetID="42" presetClass="entr" presetSubtype="0" fill="hold" grpId="0" nodeType="afterEffect">
                                  <p:stCondLst>
                                    <p:cond delay="200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1000"/>
                                        <p:tgtEl>
                                          <p:spTgt spid="5">
                                            <p:txEl>
                                              <p:pRg st="4" end="4"/>
                                            </p:txEl>
                                          </p:spTgt>
                                        </p:tgtEl>
                                      </p:cBhvr>
                                    </p:animEffect>
                                    <p:anim calcmode="lin" valueType="num">
                                      <p:cBhvr>
                                        <p:cTn id="33"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par>
                          <p:cTn id="35" fill="hold">
                            <p:stCondLst>
                              <p:cond delay="10000"/>
                            </p:stCondLst>
                            <p:childTnLst>
                              <p:par>
                                <p:cTn id="36" presetID="42" presetClass="entr" presetSubtype="0" fill="hold" grpId="0" nodeType="afterEffect">
                                  <p:stCondLst>
                                    <p:cond delay="2000"/>
                                  </p:stCondLst>
                                  <p:childTnLst>
                                    <p:set>
                                      <p:cBhvr>
                                        <p:cTn id="37" dur="1" fill="hold">
                                          <p:stCondLst>
                                            <p:cond delay="0"/>
                                          </p:stCondLst>
                                        </p:cTn>
                                        <p:tgtEl>
                                          <p:spTgt spid="5">
                                            <p:txEl>
                                              <p:pRg st="5" end="5"/>
                                            </p:txEl>
                                          </p:spTgt>
                                        </p:tgtEl>
                                        <p:attrNameLst>
                                          <p:attrName>style.visibility</p:attrName>
                                        </p:attrNameLst>
                                      </p:cBhvr>
                                      <p:to>
                                        <p:strVal val="visible"/>
                                      </p:to>
                                    </p:set>
                                    <p:animEffect transition="in" filter="fade">
                                      <p:cBhvr>
                                        <p:cTn id="38" dur="1000"/>
                                        <p:tgtEl>
                                          <p:spTgt spid="5">
                                            <p:txEl>
                                              <p:pRg st="5" end="5"/>
                                            </p:txEl>
                                          </p:spTgt>
                                        </p:tgtEl>
                                      </p:cBhvr>
                                    </p:animEffect>
                                    <p:anim calcmode="lin" valueType="num">
                                      <p:cBhvr>
                                        <p:cTn id="39"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525582" y="6444862"/>
            <a:ext cx="4356018" cy="276999"/>
          </a:xfrm>
          <a:prstGeom prst="rect">
            <a:avLst/>
          </a:prstGeom>
          <a:noFill/>
        </p:spPr>
        <p:txBody>
          <a:bodyPr wrap="square" rtlCol="0">
            <a:spAutoFit/>
          </a:bodyPr>
          <a:lstStyle/>
          <a:p>
            <a:r>
              <a:rPr lang="en-AU" sz="1200" dirty="0"/>
              <a:t>Source: </a:t>
            </a:r>
            <a:r>
              <a:rPr lang="es-CO" sz="1200" dirty="0">
                <a:hlinkClick r:id="rId3"/>
              </a:rPr>
              <a:t>https://www.viima.com/blog/open-innovation-challenges</a:t>
            </a:r>
            <a:endParaRPr lang="en-AU" sz="1200" dirty="0"/>
          </a:p>
        </p:txBody>
      </p:sp>
      <p:sp>
        <p:nvSpPr>
          <p:cNvPr id="2" name="Title 1">
            <a:extLst>
              <a:ext uri="{FF2B5EF4-FFF2-40B4-BE49-F238E27FC236}">
                <a16:creationId xmlns:a16="http://schemas.microsoft.com/office/drawing/2014/main" id="{8E14E835-E5D2-4EA8-882C-0DD12FF9D037}"/>
              </a:ext>
            </a:extLst>
          </p:cNvPr>
          <p:cNvSpPr>
            <a:spLocks noGrp="1"/>
          </p:cNvSpPr>
          <p:nvPr>
            <p:ph type="title"/>
          </p:nvPr>
        </p:nvSpPr>
        <p:spPr/>
        <p:txBody>
          <a:bodyPr/>
          <a:lstStyle/>
          <a:p>
            <a:r>
              <a:rPr lang="en-US" sz="4400" dirty="0"/>
              <a:t>Open Innovation Challenges: </a:t>
            </a:r>
            <a:r>
              <a:rPr lang="en-AU" sz="4400" dirty="0"/>
              <a:t>Operational and Structural</a:t>
            </a:r>
            <a:br>
              <a:rPr lang="en-US" sz="4400" dirty="0"/>
            </a:br>
            <a:endParaRPr lang="en-AU" dirty="0"/>
          </a:p>
        </p:txBody>
      </p:sp>
      <p:sp>
        <p:nvSpPr>
          <p:cNvPr id="5" name="Content Placeholder 4">
            <a:extLst>
              <a:ext uri="{FF2B5EF4-FFF2-40B4-BE49-F238E27FC236}">
                <a16:creationId xmlns:a16="http://schemas.microsoft.com/office/drawing/2014/main" id="{00DF74C1-2E0A-4CA9-BE2C-3AD852E6339F}"/>
              </a:ext>
            </a:extLst>
          </p:cNvPr>
          <p:cNvSpPr>
            <a:spLocks noGrp="1"/>
          </p:cNvSpPr>
          <p:nvPr>
            <p:ph idx="1"/>
          </p:nvPr>
        </p:nvSpPr>
        <p:spPr>
          <a:xfrm>
            <a:off x="609600" y="1735200"/>
            <a:ext cx="10972800" cy="3866400"/>
          </a:xfrm>
        </p:spPr>
        <p:txBody>
          <a:bodyPr/>
          <a:lstStyle/>
          <a:p>
            <a:pPr>
              <a:buClr>
                <a:schemeClr val="accent1">
                  <a:lumMod val="75000"/>
                </a:schemeClr>
              </a:buClr>
            </a:pPr>
            <a:r>
              <a:rPr lang="en-AU" sz="2800" dirty="0"/>
              <a:t>The real challenge is </a:t>
            </a:r>
            <a:r>
              <a:rPr lang="en-AU" sz="2800" b="1" dirty="0"/>
              <a:t>how to find the right open innovation platform</a:t>
            </a:r>
            <a:r>
              <a:rPr lang="en-AU" sz="2800" dirty="0"/>
              <a:t> as there are several great options available</a:t>
            </a:r>
          </a:p>
          <a:p>
            <a:pPr>
              <a:buClr>
                <a:schemeClr val="accent1">
                  <a:lumMod val="75000"/>
                </a:schemeClr>
              </a:buClr>
            </a:pPr>
            <a:r>
              <a:rPr lang="en-AU" sz="2800" dirty="0"/>
              <a:t>Ideally, an open innovation tool is:</a:t>
            </a:r>
          </a:p>
          <a:p>
            <a:pPr lvl="1">
              <a:buClr>
                <a:schemeClr val="accent1">
                  <a:lumMod val="75000"/>
                </a:schemeClr>
              </a:buClr>
              <a:buFont typeface="Wingdings" panose="05000000000000000000" pitchFamily="2" charset="2"/>
              <a:buChar char="ü"/>
            </a:pPr>
            <a:r>
              <a:rPr lang="en-AU" dirty="0"/>
              <a:t>Engaging</a:t>
            </a:r>
          </a:p>
          <a:p>
            <a:pPr lvl="1">
              <a:buClr>
                <a:schemeClr val="accent1">
                  <a:lumMod val="75000"/>
                </a:schemeClr>
              </a:buClr>
              <a:buFont typeface="Wingdings" panose="05000000000000000000" pitchFamily="2" charset="2"/>
              <a:buChar char="ü"/>
            </a:pPr>
            <a:r>
              <a:rPr lang="en-AU" dirty="0"/>
              <a:t>Easy-to-use</a:t>
            </a:r>
          </a:p>
          <a:p>
            <a:pPr lvl="1">
              <a:buClr>
                <a:schemeClr val="accent1">
                  <a:lumMod val="75000"/>
                </a:schemeClr>
              </a:buClr>
              <a:buFont typeface="Wingdings" panose="05000000000000000000" pitchFamily="2" charset="2"/>
              <a:buChar char="ü"/>
            </a:pPr>
            <a:r>
              <a:rPr lang="en-AU" dirty="0"/>
              <a:t>Transparent</a:t>
            </a:r>
          </a:p>
          <a:p>
            <a:pPr lvl="1">
              <a:buClr>
                <a:schemeClr val="accent1">
                  <a:lumMod val="75000"/>
                </a:schemeClr>
              </a:buClr>
              <a:buFont typeface="Wingdings" panose="05000000000000000000" pitchFamily="2" charset="2"/>
              <a:buChar char="ü"/>
            </a:pPr>
            <a:r>
              <a:rPr lang="en-AU" dirty="0"/>
              <a:t>Flexible</a:t>
            </a:r>
          </a:p>
          <a:p>
            <a:pPr lvl="1">
              <a:buClr>
                <a:schemeClr val="accent1">
                  <a:lumMod val="75000"/>
                </a:schemeClr>
              </a:buClr>
              <a:buFont typeface="Wingdings" panose="05000000000000000000" pitchFamily="2" charset="2"/>
              <a:buChar char="ü"/>
            </a:pPr>
            <a:r>
              <a:rPr lang="en-AU" dirty="0"/>
              <a:t>Adaptable</a:t>
            </a:r>
          </a:p>
          <a:p>
            <a:pPr lvl="1">
              <a:buClr>
                <a:schemeClr val="accent1">
                  <a:lumMod val="75000"/>
                </a:schemeClr>
              </a:buClr>
              <a:buFont typeface="Wingdings" panose="05000000000000000000" pitchFamily="2" charset="2"/>
              <a:buChar char="ü"/>
            </a:pPr>
            <a:r>
              <a:rPr lang="en-AU" dirty="0"/>
              <a:t>Customisable</a:t>
            </a:r>
          </a:p>
          <a:p>
            <a:endParaRPr lang="en-AU" dirty="0"/>
          </a:p>
        </p:txBody>
      </p:sp>
      <p:pic>
        <p:nvPicPr>
          <p:cNvPr id="9" name="Picture 8">
            <a:extLst>
              <a:ext uri="{FF2B5EF4-FFF2-40B4-BE49-F238E27FC236}">
                <a16:creationId xmlns:a16="http://schemas.microsoft.com/office/drawing/2014/main" id="{12337D3A-3967-45C3-8A6D-605F5B938A9D}"/>
              </a:ext>
            </a:extLst>
          </p:cNvPr>
          <p:cNvPicPr>
            <a:picLocks noChangeAspect="1"/>
          </p:cNvPicPr>
          <p:nvPr/>
        </p:nvPicPr>
        <p:blipFill rotWithShape="1">
          <a:blip r:embed="rId4"/>
          <a:srcRect l="9132" t="14488" r="15844" b="10041"/>
          <a:stretch/>
        </p:blipFill>
        <p:spPr>
          <a:xfrm>
            <a:off x="8822195" y="3667968"/>
            <a:ext cx="2563201" cy="2578463"/>
          </a:xfrm>
          <a:prstGeom prst="rect">
            <a:avLst/>
          </a:prstGeom>
        </p:spPr>
      </p:pic>
    </p:spTree>
    <p:extLst>
      <p:ext uri="{BB962C8B-B14F-4D97-AF65-F5344CB8AC3E}">
        <p14:creationId xmlns:p14="http://schemas.microsoft.com/office/powerpoint/2010/main" val="124250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9" presetClass="entr" presetSubtype="0" fill="hold" nodeType="withEffect">
                                  <p:stCondLst>
                                    <p:cond delay="100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1000"/>
                                        <p:tgtEl>
                                          <p:spTgt spid="5">
                                            <p:txEl>
                                              <p:pRg st="1" end="1"/>
                                            </p:txEl>
                                          </p:spTgt>
                                        </p:tgtEl>
                                      </p:cBhvr>
                                    </p:animEffect>
                                    <p:anim calcmode="lin" valueType="num">
                                      <p:cBhvr>
                                        <p:cTn id="1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grpId="0" nodeType="afterEffect">
                                  <p:stCondLst>
                                    <p:cond delay="200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fade">
                                      <p:cBhvr>
                                        <p:cTn id="23" dur="1000"/>
                                        <p:tgtEl>
                                          <p:spTgt spid="5">
                                            <p:txEl>
                                              <p:pRg st="2" end="2"/>
                                            </p:txEl>
                                          </p:spTgt>
                                        </p:tgtEl>
                                      </p:cBhvr>
                                    </p:animEffect>
                                    <p:anim calcmode="lin" valueType="num">
                                      <p:cBhvr>
                                        <p:cTn id="24"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42" presetClass="entr" presetSubtype="0" fill="hold" grpId="0" nodeType="afterEffect">
                                  <p:stCondLst>
                                    <p:cond delay="100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fade">
                                      <p:cBhvr>
                                        <p:cTn id="29" dur="1000"/>
                                        <p:tgtEl>
                                          <p:spTgt spid="5">
                                            <p:txEl>
                                              <p:pRg st="3" end="3"/>
                                            </p:txEl>
                                          </p:spTgt>
                                        </p:tgtEl>
                                      </p:cBhvr>
                                    </p:animEffect>
                                    <p:anim calcmode="lin" valueType="num">
                                      <p:cBhvr>
                                        <p:cTn id="30"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par>
                          <p:cTn id="32" fill="hold">
                            <p:stCondLst>
                              <p:cond delay="6000"/>
                            </p:stCondLst>
                            <p:childTnLst>
                              <p:par>
                                <p:cTn id="33" presetID="42" presetClass="entr" presetSubtype="0" fill="hold" grpId="0" nodeType="afterEffect">
                                  <p:stCondLst>
                                    <p:cond delay="100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par>
                          <p:cTn id="38" fill="hold">
                            <p:stCondLst>
                              <p:cond delay="8000"/>
                            </p:stCondLst>
                            <p:childTnLst>
                              <p:par>
                                <p:cTn id="39" presetID="42" presetClass="entr" presetSubtype="0" fill="hold" grpId="0" nodeType="afterEffect">
                                  <p:stCondLst>
                                    <p:cond delay="1000"/>
                                  </p:stCondLst>
                                  <p:childTnLst>
                                    <p:set>
                                      <p:cBhvr>
                                        <p:cTn id="40" dur="1" fill="hold">
                                          <p:stCondLst>
                                            <p:cond delay="0"/>
                                          </p:stCondLst>
                                        </p:cTn>
                                        <p:tgtEl>
                                          <p:spTgt spid="5">
                                            <p:txEl>
                                              <p:pRg st="5" end="5"/>
                                            </p:txEl>
                                          </p:spTgt>
                                        </p:tgtEl>
                                        <p:attrNameLst>
                                          <p:attrName>style.visibility</p:attrName>
                                        </p:attrNameLst>
                                      </p:cBhvr>
                                      <p:to>
                                        <p:strVal val="visible"/>
                                      </p:to>
                                    </p:set>
                                    <p:animEffect transition="in" filter="fade">
                                      <p:cBhvr>
                                        <p:cTn id="41" dur="1000"/>
                                        <p:tgtEl>
                                          <p:spTgt spid="5">
                                            <p:txEl>
                                              <p:pRg st="5" end="5"/>
                                            </p:txEl>
                                          </p:spTgt>
                                        </p:tgtEl>
                                      </p:cBhvr>
                                    </p:animEffect>
                                    <p:anim calcmode="lin" valueType="num">
                                      <p:cBhvr>
                                        <p:cTn id="42"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3"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par>
                          <p:cTn id="44" fill="hold">
                            <p:stCondLst>
                              <p:cond delay="10000"/>
                            </p:stCondLst>
                            <p:childTnLst>
                              <p:par>
                                <p:cTn id="45" presetID="42" presetClass="entr" presetSubtype="0" fill="hold" grpId="0" nodeType="afterEffect">
                                  <p:stCondLst>
                                    <p:cond delay="1000"/>
                                  </p:stCondLst>
                                  <p:childTnLst>
                                    <p:set>
                                      <p:cBhvr>
                                        <p:cTn id="46" dur="1" fill="hold">
                                          <p:stCondLst>
                                            <p:cond delay="0"/>
                                          </p:stCondLst>
                                        </p:cTn>
                                        <p:tgtEl>
                                          <p:spTgt spid="5">
                                            <p:txEl>
                                              <p:pRg st="6" end="6"/>
                                            </p:txEl>
                                          </p:spTgt>
                                        </p:tgtEl>
                                        <p:attrNameLst>
                                          <p:attrName>style.visibility</p:attrName>
                                        </p:attrNameLst>
                                      </p:cBhvr>
                                      <p:to>
                                        <p:strVal val="visible"/>
                                      </p:to>
                                    </p:set>
                                    <p:animEffect transition="in" filter="fade">
                                      <p:cBhvr>
                                        <p:cTn id="47" dur="1000"/>
                                        <p:tgtEl>
                                          <p:spTgt spid="5">
                                            <p:txEl>
                                              <p:pRg st="6" end="6"/>
                                            </p:txEl>
                                          </p:spTgt>
                                        </p:tgtEl>
                                      </p:cBhvr>
                                    </p:animEffect>
                                    <p:anim calcmode="lin" valueType="num">
                                      <p:cBhvr>
                                        <p:cTn id="48"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9"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par>
                          <p:cTn id="50" fill="hold">
                            <p:stCondLst>
                              <p:cond delay="12000"/>
                            </p:stCondLst>
                            <p:childTnLst>
                              <p:par>
                                <p:cTn id="51" presetID="42" presetClass="entr" presetSubtype="0" fill="hold" grpId="0" nodeType="afterEffect">
                                  <p:stCondLst>
                                    <p:cond delay="1000"/>
                                  </p:stCondLst>
                                  <p:childTnLst>
                                    <p:set>
                                      <p:cBhvr>
                                        <p:cTn id="52" dur="1" fill="hold">
                                          <p:stCondLst>
                                            <p:cond delay="0"/>
                                          </p:stCondLst>
                                        </p:cTn>
                                        <p:tgtEl>
                                          <p:spTgt spid="5">
                                            <p:txEl>
                                              <p:pRg st="7" end="7"/>
                                            </p:txEl>
                                          </p:spTgt>
                                        </p:tgtEl>
                                        <p:attrNameLst>
                                          <p:attrName>style.visibility</p:attrName>
                                        </p:attrNameLst>
                                      </p:cBhvr>
                                      <p:to>
                                        <p:strVal val="visible"/>
                                      </p:to>
                                    </p:set>
                                    <p:animEffect transition="in" filter="fade">
                                      <p:cBhvr>
                                        <p:cTn id="53" dur="1000"/>
                                        <p:tgtEl>
                                          <p:spTgt spid="5">
                                            <p:txEl>
                                              <p:pRg st="7" end="7"/>
                                            </p:txEl>
                                          </p:spTgt>
                                        </p:tgtEl>
                                      </p:cBhvr>
                                    </p:animEffect>
                                    <p:anim calcmode="lin" valueType="num">
                                      <p:cBhvr>
                                        <p:cTn id="54"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55"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034145" y="5035301"/>
            <a:ext cx="5680663" cy="954107"/>
          </a:xfrm>
          <a:prstGeom prst="rect">
            <a:avLst/>
          </a:prstGeom>
        </p:spPr>
        <p:txBody>
          <a:bodyPr wrap="square">
            <a:spAutoFit/>
          </a:bodyPr>
          <a:lstStyle/>
          <a:p>
            <a:r>
              <a:rPr lang="en-AU" sz="2800" dirty="0">
                <a:hlinkClick r:id="rId3"/>
              </a:rPr>
              <a:t>https://youtu.be/csMUGmZ0KqI</a:t>
            </a:r>
            <a:endParaRPr lang="en-AU" sz="2800" dirty="0"/>
          </a:p>
          <a:p>
            <a:endParaRPr lang="en-AU" sz="2800"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835" y="1341169"/>
            <a:ext cx="10411691" cy="3327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hlinkClick r:id="rId3"/>
            <a:extLst>
              <a:ext uri="{FF2B5EF4-FFF2-40B4-BE49-F238E27FC236}">
                <a16:creationId xmlns:a16="http://schemas.microsoft.com/office/drawing/2014/main" id="{F3E16000-D90C-4037-ABB9-45335DAFCA3F}"/>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2549415" y="5080354"/>
            <a:ext cx="484730" cy="432000"/>
          </a:xfrm>
          <a:prstGeom prst="rect">
            <a:avLst/>
          </a:prstGeom>
        </p:spPr>
      </p:pic>
    </p:spTree>
    <p:extLst>
      <p:ext uri="{BB962C8B-B14F-4D97-AF65-F5344CB8AC3E}">
        <p14:creationId xmlns:p14="http://schemas.microsoft.com/office/powerpoint/2010/main" val="2423338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807AB492-B089-493B-94AC-63D5CC2840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7891" y="1296553"/>
            <a:ext cx="5040466" cy="455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313" name="Title 1"/>
          <p:cNvSpPr>
            <a:spLocks noGrp="1"/>
          </p:cNvSpPr>
          <p:nvPr>
            <p:ph type="title"/>
          </p:nvPr>
        </p:nvSpPr>
        <p:spPr bwMode="auto">
          <a:xfrm>
            <a:off x="687385" y="485341"/>
            <a:ext cx="9717379" cy="728202"/>
          </a:xfrm>
        </p:spPr>
        <p:txBody>
          <a:bodyPr wrap="square" numCol="1" anchorCtr="0" compatLnSpc="1">
            <a:prstTxWarp prst="textNoShape">
              <a:avLst/>
            </a:prstTxWarp>
            <a:normAutofit fontScale="90000"/>
          </a:bodyPr>
          <a:lstStyle/>
          <a:p>
            <a:pPr fontAlgn="base">
              <a:spcAft>
                <a:spcPct val="0"/>
              </a:spcAft>
              <a:defRPr/>
            </a:pPr>
            <a:r>
              <a:rPr lang="en-AU" sz="4900" b="1" spc="-100" dirty="0">
                <a:solidFill>
                  <a:srgbClr val="FF0000"/>
                </a:solidFill>
              </a:rPr>
              <a:t>Activity: </a:t>
            </a:r>
            <a:r>
              <a:rPr lang="en-AU" sz="4900" b="1" spc="-100" dirty="0"/>
              <a:t>Open Innovation Methods</a:t>
            </a:r>
            <a:br>
              <a:rPr lang="en-AU" sz="3600" b="1" spc="-100" dirty="0"/>
            </a:br>
            <a:endParaRPr lang="en-AU" sz="3600" b="1" spc="-100" dirty="0"/>
          </a:p>
        </p:txBody>
      </p:sp>
      <p:sp>
        <p:nvSpPr>
          <p:cNvPr id="13314" name="Content Placeholder 2"/>
          <p:cNvSpPr>
            <a:spLocks noGrp="1"/>
          </p:cNvSpPr>
          <p:nvPr>
            <p:ph idx="1"/>
          </p:nvPr>
        </p:nvSpPr>
        <p:spPr>
          <a:xfrm>
            <a:off x="687386" y="1524000"/>
            <a:ext cx="6271133" cy="2516221"/>
          </a:xfrm>
        </p:spPr>
        <p:txBody>
          <a:bodyPr>
            <a:normAutofit lnSpcReduction="10000"/>
          </a:bodyPr>
          <a:lstStyle/>
          <a:p>
            <a:pPr marL="342900" indent="-342900">
              <a:buClr>
                <a:schemeClr val="accent1">
                  <a:lumMod val="75000"/>
                </a:schemeClr>
              </a:buClr>
              <a:buAutoNum type="arabicPeriod"/>
            </a:pPr>
            <a:r>
              <a:rPr lang="en-AU" sz="2800" dirty="0"/>
              <a:t>Open Innovation (or idea) Challenge </a:t>
            </a:r>
          </a:p>
          <a:p>
            <a:pPr marL="342900" indent="-342900">
              <a:buClr>
                <a:schemeClr val="accent1">
                  <a:lumMod val="75000"/>
                </a:schemeClr>
              </a:buClr>
              <a:buAutoNum type="arabicPeriod"/>
            </a:pPr>
            <a:r>
              <a:rPr lang="es-CO" sz="2800" dirty="0"/>
              <a:t>Crowdsourcing</a:t>
            </a:r>
          </a:p>
          <a:p>
            <a:pPr marL="342900" indent="-342900">
              <a:buClr>
                <a:schemeClr val="accent1">
                  <a:lumMod val="75000"/>
                </a:schemeClr>
              </a:buClr>
              <a:buAutoNum type="arabicPeriod"/>
            </a:pPr>
            <a:r>
              <a:rPr lang="es-CO" sz="2800" dirty="0"/>
              <a:t>Open Idea </a:t>
            </a:r>
            <a:r>
              <a:rPr lang="en-AU" sz="2800" dirty="0"/>
              <a:t>Ecosystem</a:t>
            </a:r>
          </a:p>
          <a:p>
            <a:pPr marL="342900" indent="-342900">
              <a:buClr>
                <a:schemeClr val="accent1">
                  <a:lumMod val="75000"/>
                </a:schemeClr>
              </a:buClr>
              <a:buAutoNum type="arabicPeriod"/>
            </a:pPr>
            <a:r>
              <a:rPr lang="es-CO" sz="2800" dirty="0"/>
              <a:t>Open </a:t>
            </a:r>
            <a:r>
              <a:rPr lang="en-AU" sz="2800" dirty="0"/>
              <a:t>innovation</a:t>
            </a:r>
            <a:r>
              <a:rPr lang="es-CO" sz="2800" dirty="0"/>
              <a:t> </a:t>
            </a:r>
            <a:r>
              <a:rPr lang="en-AU" sz="2800" dirty="0"/>
              <a:t>lab</a:t>
            </a:r>
          </a:p>
          <a:p>
            <a:pPr marL="342900" indent="-342900">
              <a:buClr>
                <a:schemeClr val="accent1">
                  <a:lumMod val="75000"/>
                </a:schemeClr>
              </a:buClr>
              <a:buAutoNum type="arabicPeriod"/>
            </a:pPr>
            <a:r>
              <a:rPr lang="en-ZA" sz="2800" dirty="0"/>
              <a:t>Colleague</a:t>
            </a:r>
            <a:r>
              <a:rPr lang="es-CO" sz="2800" dirty="0"/>
              <a:t> </a:t>
            </a:r>
            <a:r>
              <a:rPr lang="en-AU" sz="2800" dirty="0"/>
              <a:t>Crowd</a:t>
            </a:r>
            <a:endParaRPr lang="en-AU" i="1" dirty="0">
              <a:solidFill>
                <a:srgbClr val="002060"/>
              </a:solidFill>
            </a:endParaRPr>
          </a:p>
        </p:txBody>
      </p:sp>
      <p:pic>
        <p:nvPicPr>
          <p:cNvPr id="3" name="Picture 2">
            <a:extLst>
              <a:ext uri="{FF2B5EF4-FFF2-40B4-BE49-F238E27FC236}">
                <a16:creationId xmlns:a16="http://schemas.microsoft.com/office/drawing/2014/main" id="{33509F01-DFFF-4629-8160-332A7ACB78D8}"/>
              </a:ext>
            </a:extLst>
          </p:cNvPr>
          <p:cNvPicPr>
            <a:picLocks noChangeAspect="1"/>
          </p:cNvPicPr>
          <p:nvPr/>
        </p:nvPicPr>
        <p:blipFill>
          <a:blip r:embed="rId4"/>
          <a:stretch>
            <a:fillRect/>
          </a:stretch>
        </p:blipFill>
        <p:spPr>
          <a:xfrm>
            <a:off x="801687" y="5401971"/>
            <a:ext cx="1243013" cy="1243013"/>
          </a:xfrm>
          <a:prstGeom prst="rect">
            <a:avLst/>
          </a:prstGeom>
        </p:spPr>
      </p:pic>
      <p:sp>
        <p:nvSpPr>
          <p:cNvPr id="2" name="Rectangle 1">
            <a:extLst>
              <a:ext uri="{FF2B5EF4-FFF2-40B4-BE49-F238E27FC236}">
                <a16:creationId xmlns:a16="http://schemas.microsoft.com/office/drawing/2014/main" id="{56C4811B-8E46-4476-B9F5-CB8188421B6A}"/>
              </a:ext>
            </a:extLst>
          </p:cNvPr>
          <p:cNvSpPr/>
          <p:nvPr/>
        </p:nvSpPr>
        <p:spPr>
          <a:xfrm>
            <a:off x="2044700" y="5484981"/>
            <a:ext cx="6199815" cy="1200329"/>
          </a:xfrm>
          <a:prstGeom prst="rect">
            <a:avLst/>
          </a:prstGeom>
        </p:spPr>
        <p:txBody>
          <a:bodyPr wrap="square">
            <a:spAutoFit/>
          </a:bodyPr>
          <a:lstStyle/>
          <a:p>
            <a:pPr defTabSz="719138"/>
            <a:r>
              <a:rPr lang="en-AU" sz="2400" dirty="0">
                <a:solidFill>
                  <a:srgbClr val="002060"/>
                </a:solidFill>
              </a:rPr>
              <a:t>Discuss in small groups (Zoom Break-out rooms) </a:t>
            </a:r>
          </a:p>
          <a:p>
            <a:pPr defTabSz="719138"/>
            <a:r>
              <a:rPr lang="en-AU" sz="2400" dirty="0">
                <a:solidFill>
                  <a:srgbClr val="002060"/>
                </a:solidFill>
              </a:rPr>
              <a:t>20 minutes</a:t>
            </a:r>
          </a:p>
          <a:p>
            <a:pPr defTabSz="719138"/>
            <a:r>
              <a:rPr lang="en-AU" sz="2400" dirty="0">
                <a:solidFill>
                  <a:srgbClr val="002060"/>
                </a:solidFill>
              </a:rPr>
              <a:t>De-brief/discussion in main session</a:t>
            </a:r>
          </a:p>
        </p:txBody>
      </p:sp>
      <p:sp>
        <p:nvSpPr>
          <p:cNvPr id="9" name="TextBox 8">
            <a:extLst>
              <a:ext uri="{FF2B5EF4-FFF2-40B4-BE49-F238E27FC236}">
                <a16:creationId xmlns:a16="http://schemas.microsoft.com/office/drawing/2014/main" id="{99C3A332-668C-4B7A-A921-116506A2D9D3}"/>
              </a:ext>
            </a:extLst>
          </p:cNvPr>
          <p:cNvSpPr txBox="1"/>
          <p:nvPr/>
        </p:nvSpPr>
        <p:spPr>
          <a:xfrm>
            <a:off x="682213" y="4173114"/>
            <a:ext cx="6096000" cy="954107"/>
          </a:xfrm>
          <a:prstGeom prst="rect">
            <a:avLst/>
          </a:prstGeom>
          <a:noFill/>
        </p:spPr>
        <p:txBody>
          <a:bodyPr wrap="square">
            <a:spAutoFit/>
          </a:bodyPr>
          <a:lstStyle/>
          <a:p>
            <a:r>
              <a:rPr lang="en-AU" sz="2800" u="sng" dirty="0"/>
              <a:t>Research and answer:</a:t>
            </a:r>
            <a:endParaRPr lang="en-AU" sz="2800" dirty="0"/>
          </a:p>
          <a:p>
            <a:r>
              <a:rPr lang="en-AU" sz="2800" dirty="0"/>
              <a:t>What it is and How to use; When? Why?</a:t>
            </a:r>
          </a:p>
        </p:txBody>
      </p:sp>
      <p:sp>
        <p:nvSpPr>
          <p:cNvPr id="10" name="6 CuadroTexto">
            <a:extLst>
              <a:ext uri="{FF2B5EF4-FFF2-40B4-BE49-F238E27FC236}">
                <a16:creationId xmlns:a16="http://schemas.microsoft.com/office/drawing/2014/main" id="{D29ADE4C-469C-4162-81E2-018A66FEBBB7}"/>
              </a:ext>
            </a:extLst>
          </p:cNvPr>
          <p:cNvSpPr txBox="1"/>
          <p:nvPr/>
        </p:nvSpPr>
        <p:spPr>
          <a:xfrm>
            <a:off x="8201773" y="5931952"/>
            <a:ext cx="3604059" cy="276999"/>
          </a:xfrm>
          <a:prstGeom prst="rect">
            <a:avLst/>
          </a:prstGeom>
          <a:noFill/>
        </p:spPr>
        <p:txBody>
          <a:bodyPr wrap="square" rtlCol="0">
            <a:spAutoFit/>
          </a:bodyPr>
          <a:lstStyle/>
          <a:p>
            <a:r>
              <a:rPr lang="en-AU" sz="1200" dirty="0"/>
              <a:t>Source: </a:t>
            </a:r>
            <a:r>
              <a:rPr lang="es-CO" sz="1200" dirty="0">
                <a:hlinkClick r:id="rId5"/>
              </a:rPr>
              <a:t>https://www.viima.com/blog/open-innovation</a:t>
            </a:r>
            <a:endParaRPr lang="en-AU" sz="1200" dirty="0"/>
          </a:p>
        </p:txBody>
      </p:sp>
    </p:spTree>
    <p:extLst>
      <p:ext uri="{BB962C8B-B14F-4D97-AF65-F5344CB8AC3E}">
        <p14:creationId xmlns:p14="http://schemas.microsoft.com/office/powerpoint/2010/main" val="39266919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rategyzer-webinar-henry-chesbrough-holger-nils-polh-alex-osterwalder">
            <a:extLst>
              <a:ext uri="{FF2B5EF4-FFF2-40B4-BE49-F238E27FC236}">
                <a16:creationId xmlns:a16="http://schemas.microsoft.com/office/drawing/2014/main" id="{642A7788-19DB-4C2A-92E1-B38428F544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
            <a:ext cx="12192000" cy="68564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1C0DD83-DB92-4B56-AF79-DE6D07EB7687}"/>
              </a:ext>
            </a:extLst>
          </p:cNvPr>
          <p:cNvSpPr txBox="1"/>
          <p:nvPr/>
        </p:nvSpPr>
        <p:spPr>
          <a:xfrm>
            <a:off x="2271010" y="6606729"/>
            <a:ext cx="7187783" cy="249684"/>
          </a:xfrm>
          <a:prstGeom prst="rect">
            <a:avLst/>
          </a:prstGeom>
          <a:noFill/>
        </p:spPr>
        <p:txBody>
          <a:bodyPr wrap="square">
            <a:spAutoFit/>
          </a:bodyPr>
          <a:lstStyle/>
          <a:p>
            <a:pPr>
              <a:lnSpc>
                <a:spcPct val="107000"/>
              </a:lnSpc>
              <a:spcAft>
                <a:spcPts val="800"/>
              </a:spcAft>
            </a:pPr>
            <a:r>
              <a:rPr lang="en-AU" sz="1000" dirty="0">
                <a:effectLst/>
                <a:latin typeface="Calibri" panose="020F0502020204030204" pitchFamily="34" charset="0"/>
                <a:ea typeface="Calibri" panose="020F0502020204030204" pitchFamily="34" charset="0"/>
                <a:cs typeface="Times New Roman" panose="02020603050405020304" pitchFamily="18" charset="0"/>
              </a:rPr>
              <a:t>Source: </a:t>
            </a:r>
            <a:r>
              <a:rPr lang="en-AU" sz="10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https://www.strategyzer.com/blog/open-innovation-results-going-beyond-the-hype-and-getting-down-to-business</a:t>
            </a:r>
            <a:endParaRPr lang="en-AU" sz="1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592423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609600" y="6306363"/>
            <a:ext cx="4516800" cy="276999"/>
          </a:xfrm>
          <a:prstGeom prst="rect">
            <a:avLst/>
          </a:prstGeom>
          <a:noFill/>
        </p:spPr>
        <p:txBody>
          <a:bodyPr wrap="square" rtlCol="0">
            <a:spAutoFit/>
          </a:bodyPr>
          <a:lstStyle/>
          <a:p>
            <a:r>
              <a:rPr lang="en-AU" sz="1200" dirty="0"/>
              <a:t>Source: </a:t>
            </a:r>
            <a:r>
              <a:rPr lang="es-CO" sz="1200" dirty="0">
                <a:hlinkClick r:id="rId2"/>
              </a:rPr>
              <a:t>https://www.viima.com/blog/open-innovation-challenges</a:t>
            </a:r>
            <a:endParaRPr lang="en-AU" sz="1200" dirty="0"/>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52" y="1089498"/>
            <a:ext cx="11327786" cy="4785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a:extLst>
              <a:ext uri="{FF2B5EF4-FFF2-40B4-BE49-F238E27FC236}">
                <a16:creationId xmlns:a16="http://schemas.microsoft.com/office/drawing/2014/main" id="{C64EE227-BDE3-4492-8CE7-60883016F66E}"/>
              </a:ext>
            </a:extLst>
          </p:cNvPr>
          <p:cNvSpPr>
            <a:spLocks noGrp="1"/>
          </p:cNvSpPr>
          <p:nvPr>
            <p:ph type="title"/>
          </p:nvPr>
        </p:nvSpPr>
        <p:spPr/>
        <p:txBody>
          <a:bodyPr anchor="ctr"/>
          <a:lstStyle/>
          <a:p>
            <a:r>
              <a:rPr lang="en-AU" dirty="0"/>
              <a:t>Open Innovation Process</a:t>
            </a:r>
          </a:p>
        </p:txBody>
      </p:sp>
    </p:spTree>
    <p:extLst>
      <p:ext uri="{BB962C8B-B14F-4D97-AF65-F5344CB8AC3E}">
        <p14:creationId xmlns:p14="http://schemas.microsoft.com/office/powerpoint/2010/main" val="28429819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FBDCA-0BA4-4E51-9F42-F0EE10E60B2D}"/>
              </a:ext>
            </a:extLst>
          </p:cNvPr>
          <p:cNvSpPr>
            <a:spLocks noGrp="1"/>
          </p:cNvSpPr>
          <p:nvPr>
            <p:ph type="title"/>
          </p:nvPr>
        </p:nvSpPr>
        <p:spPr/>
        <p:txBody>
          <a:bodyPr anchor="ctr"/>
          <a:lstStyle/>
          <a:p>
            <a:endParaRPr lang="en-AU" dirty="0"/>
          </a:p>
        </p:txBody>
      </p:sp>
      <p:sp>
        <p:nvSpPr>
          <p:cNvPr id="3" name="2 CuadroTexto"/>
          <p:cNvSpPr txBox="1"/>
          <p:nvPr/>
        </p:nvSpPr>
        <p:spPr>
          <a:xfrm>
            <a:off x="609600" y="6451022"/>
            <a:ext cx="4423200" cy="276999"/>
          </a:xfrm>
          <a:prstGeom prst="rect">
            <a:avLst/>
          </a:prstGeom>
          <a:noFill/>
        </p:spPr>
        <p:txBody>
          <a:bodyPr wrap="square" rtlCol="0">
            <a:spAutoFit/>
          </a:bodyPr>
          <a:lstStyle/>
          <a:p>
            <a:r>
              <a:rPr lang="en-AU" sz="1200" dirty="0"/>
              <a:t>Source: </a:t>
            </a:r>
            <a:r>
              <a:rPr lang="es-CO" sz="1200" dirty="0">
                <a:hlinkClick r:id="rId3"/>
              </a:rPr>
              <a:t>https://www.viima.com/blog/open-innovation-challenges</a:t>
            </a:r>
            <a:endParaRPr lang="en-AU" sz="1200" dirty="0"/>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035" y="1168845"/>
            <a:ext cx="9895965" cy="5282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82849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978" r="8511"/>
          <a:stretch/>
        </p:blipFill>
        <p:spPr bwMode="auto">
          <a:xfrm>
            <a:off x="609601" y="1229193"/>
            <a:ext cx="7425600" cy="4222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86440B03-67A6-4E33-B99A-ABA659CC21F7}"/>
              </a:ext>
            </a:extLst>
          </p:cNvPr>
          <p:cNvSpPr>
            <a:spLocks noGrp="1"/>
          </p:cNvSpPr>
          <p:nvPr>
            <p:ph type="title"/>
          </p:nvPr>
        </p:nvSpPr>
        <p:spPr/>
        <p:txBody>
          <a:bodyPr/>
          <a:lstStyle/>
          <a:p>
            <a:r>
              <a:rPr lang="en-AU" dirty="0"/>
              <a:t>Types of Open Innovation</a:t>
            </a:r>
            <a:br>
              <a:rPr lang="en-US" sz="4400" dirty="0"/>
            </a:br>
            <a:endParaRPr lang="en-AU" dirty="0"/>
          </a:p>
        </p:txBody>
      </p:sp>
      <p:sp>
        <p:nvSpPr>
          <p:cNvPr id="4" name="Content Placeholder 3">
            <a:extLst>
              <a:ext uri="{FF2B5EF4-FFF2-40B4-BE49-F238E27FC236}">
                <a16:creationId xmlns:a16="http://schemas.microsoft.com/office/drawing/2014/main" id="{E95DA68E-545C-4D89-86E9-D593BD74CAFA}"/>
              </a:ext>
            </a:extLst>
          </p:cNvPr>
          <p:cNvSpPr>
            <a:spLocks noGrp="1"/>
          </p:cNvSpPr>
          <p:nvPr>
            <p:ph idx="1"/>
          </p:nvPr>
        </p:nvSpPr>
        <p:spPr>
          <a:xfrm>
            <a:off x="8035201" y="1600201"/>
            <a:ext cx="3547199" cy="4525963"/>
          </a:xfrm>
        </p:spPr>
        <p:txBody>
          <a:bodyPr/>
          <a:lstStyle/>
          <a:p>
            <a:r>
              <a:rPr lang="en-US" sz="2400" b="1" dirty="0">
                <a:solidFill>
                  <a:schemeClr val="accent1">
                    <a:lumMod val="75000"/>
                  </a:schemeClr>
                </a:solidFill>
              </a:rPr>
              <a:t>Outside-in process </a:t>
            </a:r>
            <a:r>
              <a:rPr lang="en-US" sz="2400" dirty="0">
                <a:solidFill>
                  <a:schemeClr val="accent1">
                    <a:lumMod val="75000"/>
                  </a:schemeClr>
                </a:solidFill>
              </a:rPr>
              <a:t>(ideas brought from outside in order to complement internal R&amp;D)</a:t>
            </a:r>
          </a:p>
          <a:p>
            <a:r>
              <a:rPr lang="en-US" sz="2400" b="1" dirty="0">
                <a:solidFill>
                  <a:schemeClr val="accent1">
                    <a:lumMod val="75000"/>
                  </a:schemeClr>
                </a:solidFill>
              </a:rPr>
              <a:t>Inside-out process </a:t>
            </a:r>
            <a:r>
              <a:rPr lang="en-US" sz="2400" dirty="0">
                <a:solidFill>
                  <a:schemeClr val="accent1">
                    <a:lumMod val="75000"/>
                  </a:schemeClr>
                </a:solidFill>
              </a:rPr>
              <a:t>(</a:t>
            </a:r>
            <a:r>
              <a:rPr lang="en-AU" sz="2400" dirty="0">
                <a:solidFill>
                  <a:schemeClr val="accent1">
                    <a:lumMod val="75000"/>
                  </a:schemeClr>
                </a:solidFill>
              </a:rPr>
              <a:t>commercialisation</a:t>
            </a:r>
            <a:r>
              <a:rPr lang="en-US" sz="2400" dirty="0">
                <a:solidFill>
                  <a:schemeClr val="accent1">
                    <a:lumMod val="75000"/>
                  </a:schemeClr>
                </a:solidFill>
              </a:rPr>
              <a:t> of surplus internally developed ideas or technologies)</a:t>
            </a:r>
          </a:p>
          <a:p>
            <a:r>
              <a:rPr lang="en-US" sz="2400" dirty="0">
                <a:solidFill>
                  <a:schemeClr val="accent1">
                    <a:lumMod val="75000"/>
                  </a:schemeClr>
                </a:solidFill>
              </a:rPr>
              <a:t>The </a:t>
            </a:r>
            <a:r>
              <a:rPr lang="en-US" sz="2400" b="1" dirty="0">
                <a:solidFill>
                  <a:schemeClr val="accent1">
                    <a:lumMod val="75000"/>
                  </a:schemeClr>
                </a:solidFill>
              </a:rPr>
              <a:t>coupled process </a:t>
            </a:r>
            <a:r>
              <a:rPr lang="en-US" sz="2400" dirty="0">
                <a:solidFill>
                  <a:schemeClr val="accent1">
                    <a:lumMod val="75000"/>
                  </a:schemeClr>
                </a:solidFill>
              </a:rPr>
              <a:t>(combination of outside-in and inside-out) </a:t>
            </a:r>
            <a:endParaRPr lang="en-AU" sz="2400" dirty="0">
              <a:solidFill>
                <a:schemeClr val="accent1">
                  <a:lumMod val="75000"/>
                </a:schemeClr>
              </a:solidFill>
            </a:endParaRPr>
          </a:p>
        </p:txBody>
      </p:sp>
      <p:sp>
        <p:nvSpPr>
          <p:cNvPr id="8" name="TextBox 7">
            <a:extLst>
              <a:ext uri="{FF2B5EF4-FFF2-40B4-BE49-F238E27FC236}">
                <a16:creationId xmlns:a16="http://schemas.microsoft.com/office/drawing/2014/main" id="{3F58D601-9582-4569-A47B-BE423C652E5E}"/>
              </a:ext>
            </a:extLst>
          </p:cNvPr>
          <p:cNvSpPr txBox="1"/>
          <p:nvPr/>
        </p:nvSpPr>
        <p:spPr>
          <a:xfrm>
            <a:off x="772200" y="6046522"/>
            <a:ext cx="7061400" cy="646331"/>
          </a:xfrm>
          <a:prstGeom prst="rect">
            <a:avLst/>
          </a:prstGeom>
          <a:noFill/>
        </p:spPr>
        <p:txBody>
          <a:bodyPr wrap="square">
            <a:spAutoFit/>
          </a:bodyPr>
          <a:lstStyle/>
          <a:p>
            <a:r>
              <a:rPr lang="en-US" dirty="0"/>
              <a:t>Figure  Outside-in, inside-out and coupled open innovation process Source: Gassman &amp; </a:t>
            </a:r>
            <a:r>
              <a:rPr lang="en-AU" dirty="0"/>
              <a:t>Enkel</a:t>
            </a:r>
            <a:r>
              <a:rPr lang="en-US" dirty="0"/>
              <a:t>, 2004 </a:t>
            </a:r>
            <a:endParaRPr lang="en-AU" dirty="0"/>
          </a:p>
        </p:txBody>
      </p:sp>
    </p:spTree>
    <p:extLst>
      <p:ext uri="{BB962C8B-B14F-4D97-AF65-F5344CB8AC3E}">
        <p14:creationId xmlns:p14="http://schemas.microsoft.com/office/powerpoint/2010/main" val="2307121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5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500"/>
                            </p:stCondLst>
                            <p:childTnLst>
                              <p:par>
                                <p:cTn id="11" presetID="42" presetClass="entr" presetSubtype="0" fill="hold" grpId="0" nodeType="afterEffect">
                                  <p:stCondLst>
                                    <p:cond delay="300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1000"/>
                                        <p:tgtEl>
                                          <p:spTgt spid="4">
                                            <p:txEl>
                                              <p:pRg st="1" end="1"/>
                                            </p:txEl>
                                          </p:spTgt>
                                        </p:tgtEl>
                                      </p:cBhvr>
                                    </p:animEffect>
                                    <p:anim calcmode="lin" valueType="num">
                                      <p:cBhvr>
                                        <p:cTn id="14"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6500"/>
                            </p:stCondLst>
                            <p:childTnLst>
                              <p:par>
                                <p:cTn id="17" presetID="42" presetClass="entr" presetSubtype="0" fill="hold" grpId="0" nodeType="afterEffect">
                                  <p:stCondLst>
                                    <p:cond delay="350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1793" y="708794"/>
            <a:ext cx="8822003" cy="56107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CuadroTexto"/>
          <p:cNvSpPr txBox="1"/>
          <p:nvPr/>
        </p:nvSpPr>
        <p:spPr>
          <a:xfrm>
            <a:off x="1008581" y="6444862"/>
            <a:ext cx="4469654" cy="276999"/>
          </a:xfrm>
          <a:prstGeom prst="rect">
            <a:avLst/>
          </a:prstGeom>
          <a:noFill/>
        </p:spPr>
        <p:txBody>
          <a:bodyPr wrap="square" rtlCol="0">
            <a:spAutoFit/>
          </a:bodyPr>
          <a:lstStyle/>
          <a:p>
            <a:r>
              <a:rPr lang="en-AU" sz="1200" dirty="0"/>
              <a:t>Source: </a:t>
            </a:r>
            <a:r>
              <a:rPr lang="es-CO" sz="1200" dirty="0">
                <a:hlinkClick r:id="rId4"/>
              </a:rPr>
              <a:t>https://www.viima.com/blog/open-innovation-challenges</a:t>
            </a:r>
            <a:endParaRPr lang="en-AU" sz="1200" dirty="0"/>
          </a:p>
        </p:txBody>
      </p:sp>
      <p:sp>
        <p:nvSpPr>
          <p:cNvPr id="4" name="Title 3">
            <a:extLst>
              <a:ext uri="{FF2B5EF4-FFF2-40B4-BE49-F238E27FC236}">
                <a16:creationId xmlns:a16="http://schemas.microsoft.com/office/drawing/2014/main" id="{5D911556-DA90-48CF-BAF6-4FD16E4EA023}"/>
              </a:ext>
            </a:extLst>
          </p:cNvPr>
          <p:cNvSpPr>
            <a:spLocks noGrp="1"/>
          </p:cNvSpPr>
          <p:nvPr>
            <p:ph type="title"/>
          </p:nvPr>
        </p:nvSpPr>
        <p:spPr/>
        <p:txBody>
          <a:bodyPr/>
          <a:lstStyle/>
          <a:p>
            <a:r>
              <a:rPr lang="en-AU" dirty="0"/>
              <a:t>Types of Innovation</a:t>
            </a:r>
          </a:p>
        </p:txBody>
      </p:sp>
    </p:spTree>
    <p:extLst>
      <p:ext uri="{BB962C8B-B14F-4D97-AF65-F5344CB8AC3E}">
        <p14:creationId xmlns:p14="http://schemas.microsoft.com/office/powerpoint/2010/main" val="18833527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609600" y="6468235"/>
            <a:ext cx="4827814" cy="276999"/>
          </a:xfrm>
          <a:prstGeom prst="rect">
            <a:avLst/>
          </a:prstGeom>
          <a:noFill/>
        </p:spPr>
        <p:txBody>
          <a:bodyPr wrap="square" rtlCol="0">
            <a:spAutoFit/>
          </a:bodyPr>
          <a:lstStyle/>
          <a:p>
            <a:r>
              <a:rPr lang="en-AU" sz="1200" dirty="0"/>
              <a:t>Source:</a:t>
            </a:r>
            <a:r>
              <a:rPr lang="es-CO" sz="1200" dirty="0">
                <a:hlinkClick r:id="rId3"/>
              </a:rPr>
              <a:t> https://www.innovationresource.com/tucker-innovation-model/</a:t>
            </a:r>
            <a:endParaRPr lang="en-AU" sz="1200" dirty="0"/>
          </a:p>
        </p:txBody>
      </p:sp>
      <p:pic>
        <p:nvPicPr>
          <p:cNvPr id="1026" name="Picture 2" descr="Tucker-Innovation-Model-bg">
            <a:extLst>
              <a:ext uri="{FF2B5EF4-FFF2-40B4-BE49-F238E27FC236}">
                <a16:creationId xmlns:a16="http://schemas.microsoft.com/office/drawing/2014/main" id="{EA84C4C7-82C5-44D1-A4C2-2FD40F260F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5834" y="328692"/>
            <a:ext cx="8688959" cy="6131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36973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8211" y="1318500"/>
            <a:ext cx="3222894" cy="4247317"/>
          </a:xfrm>
          <a:prstGeom prst="rect">
            <a:avLst/>
          </a:prstGeom>
        </p:spPr>
        <p:txBody>
          <a:bodyPr wrap="square">
            <a:spAutoFit/>
          </a:bodyPr>
          <a:lstStyle/>
          <a:p>
            <a:pPr lvl="0">
              <a:defRPr/>
            </a:pPr>
            <a:r>
              <a:rPr lang="en-US" dirty="0">
                <a:solidFill>
                  <a:srgbClr val="0070C0"/>
                </a:solidFill>
              </a:rPr>
              <a:t>A short review of the main achievements of InGenius, Nestlé's employee-drive innovation accelerator.</a:t>
            </a:r>
          </a:p>
          <a:p>
            <a:pPr lvl="0">
              <a:defRPr/>
            </a:pPr>
            <a:endParaRPr lang="en-US" dirty="0">
              <a:solidFill>
                <a:srgbClr val="0070C0"/>
              </a:solidFill>
            </a:endParaRPr>
          </a:p>
          <a:p>
            <a:pPr lvl="0">
              <a:defRPr/>
            </a:pPr>
            <a:r>
              <a:rPr lang="en-US" dirty="0">
                <a:solidFill>
                  <a:srgbClr val="0070C0"/>
                </a:solidFill>
              </a:rPr>
              <a:t>In 2017, InGenius reached the mark of 40,000 employees in its platform, with people coming from 51 different markets. </a:t>
            </a:r>
          </a:p>
          <a:p>
            <a:pPr lvl="0">
              <a:defRPr/>
            </a:pPr>
            <a:endParaRPr lang="en-US" dirty="0">
              <a:solidFill>
                <a:srgbClr val="0070C0"/>
              </a:solidFill>
            </a:endParaRPr>
          </a:p>
          <a:p>
            <a:pPr lvl="0">
              <a:defRPr/>
            </a:pPr>
            <a:r>
              <a:rPr lang="en-US" dirty="0">
                <a:solidFill>
                  <a:srgbClr val="0070C0"/>
                </a:solidFill>
              </a:rPr>
              <a:t>Our community shared more than 700 ideas, which led to 14 new innovations to bring new competitive advantages to Nestlé.</a:t>
            </a:r>
            <a:endParaRPr lang="en-AU" dirty="0">
              <a:solidFill>
                <a:srgbClr val="0070C0"/>
              </a:solidFill>
            </a:endParaRPr>
          </a:p>
        </p:txBody>
      </p:sp>
      <p:sp>
        <p:nvSpPr>
          <p:cNvPr id="8" name="Rectangle 7">
            <a:extLst>
              <a:ext uri="{FF2B5EF4-FFF2-40B4-BE49-F238E27FC236}">
                <a16:creationId xmlns:a16="http://schemas.microsoft.com/office/drawing/2014/main" id="{0A073969-DE44-49A8-AD8C-5E9B4419474E}"/>
              </a:ext>
            </a:extLst>
          </p:cNvPr>
          <p:cNvSpPr/>
          <p:nvPr/>
        </p:nvSpPr>
        <p:spPr>
          <a:xfrm>
            <a:off x="4113530" y="5832610"/>
            <a:ext cx="4639020" cy="461665"/>
          </a:xfrm>
          <a:prstGeom prst="rect">
            <a:avLst/>
          </a:prstGeom>
        </p:spPr>
        <p:txBody>
          <a:bodyPr wrap="square">
            <a:spAutoFit/>
          </a:bodyPr>
          <a:lstStyle/>
          <a:p>
            <a:r>
              <a:rPr lang="en-AU" sz="1200" dirty="0">
                <a:hlinkClick r:id="rId4"/>
              </a:rPr>
              <a:t>https://www.youtube.com/watch?v=sBVve7kSif8&amp;feature=youtu.be</a:t>
            </a:r>
            <a:endParaRPr lang="en-AU" sz="1200" dirty="0"/>
          </a:p>
          <a:p>
            <a:endParaRPr lang="en-AU" sz="1200" dirty="0"/>
          </a:p>
        </p:txBody>
      </p:sp>
      <p:pic>
        <p:nvPicPr>
          <p:cNvPr id="15" name="Picture 14">
            <a:hlinkClick r:id="rId4"/>
            <a:extLst>
              <a:ext uri="{FF2B5EF4-FFF2-40B4-BE49-F238E27FC236}">
                <a16:creationId xmlns:a16="http://schemas.microsoft.com/office/drawing/2014/main" id="{C33D4062-19B7-43A0-81A4-DDBECFE0E7F5}"/>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3878580" y="5874659"/>
            <a:ext cx="234950" cy="234950"/>
          </a:xfrm>
          <a:prstGeom prst="rect">
            <a:avLst/>
          </a:prstGeom>
        </p:spPr>
      </p:pic>
      <p:sp>
        <p:nvSpPr>
          <p:cNvPr id="10" name="Title 1">
            <a:extLst>
              <a:ext uri="{FF2B5EF4-FFF2-40B4-BE49-F238E27FC236}">
                <a16:creationId xmlns:a16="http://schemas.microsoft.com/office/drawing/2014/main" id="{3B0CC624-05D4-4C6E-8474-B3D316401487}"/>
              </a:ext>
            </a:extLst>
          </p:cNvPr>
          <p:cNvSpPr>
            <a:spLocks noGrp="1"/>
          </p:cNvSpPr>
          <p:nvPr>
            <p:ph type="title"/>
          </p:nvPr>
        </p:nvSpPr>
        <p:spPr>
          <a:xfrm>
            <a:off x="633601" y="365126"/>
            <a:ext cx="9571944" cy="808474"/>
          </a:xfrm>
        </p:spPr>
        <p:txBody>
          <a:bodyPr>
            <a:noAutofit/>
          </a:bodyPr>
          <a:lstStyle/>
          <a:p>
            <a:r>
              <a:rPr lang="en-AU" sz="4000" b="1" dirty="0">
                <a:solidFill>
                  <a:srgbClr val="FF0000"/>
                </a:solidFill>
                <a:latin typeface="+mn-lt"/>
              </a:rPr>
              <a:t>Video: </a:t>
            </a:r>
            <a:r>
              <a:rPr lang="en-US" sz="4000" b="0" i="0" dirty="0">
                <a:effectLst/>
                <a:latin typeface="+mn-lt"/>
              </a:rPr>
              <a:t>Nestlé InGenius Annual Review (2017)</a:t>
            </a:r>
            <a:endParaRPr lang="en-AU" sz="4000" b="1" dirty="0">
              <a:solidFill>
                <a:schemeClr val="tx1">
                  <a:lumMod val="65000"/>
                  <a:lumOff val="35000"/>
                </a:schemeClr>
              </a:solidFill>
              <a:latin typeface="+mn-lt"/>
            </a:endParaRPr>
          </a:p>
        </p:txBody>
      </p:sp>
      <p:pic>
        <p:nvPicPr>
          <p:cNvPr id="11" name="Online Media 3" title="Nestlￃﾩ InGenius Annual Review (2017)">
            <a:hlinkClick r:id="" action="ppaction://media"/>
            <a:extLst>
              <a:ext uri="{FF2B5EF4-FFF2-40B4-BE49-F238E27FC236}">
                <a16:creationId xmlns:a16="http://schemas.microsoft.com/office/drawing/2014/main" id="{C0420778-E3C5-4571-92A1-9D0EAD901E2B}"/>
              </a:ext>
            </a:extLst>
          </p:cNvPr>
          <p:cNvPicPr>
            <a:picLocks noRot="1" noChangeAspect="1"/>
          </p:cNvPicPr>
          <p:nvPr>
            <a:videoFile r:link="rId1"/>
          </p:nvPr>
        </p:nvPicPr>
        <p:blipFill>
          <a:blip r:embed="rId6"/>
          <a:stretch>
            <a:fillRect/>
          </a:stretch>
        </p:blipFill>
        <p:spPr>
          <a:xfrm>
            <a:off x="3761105" y="1430072"/>
            <a:ext cx="7749273" cy="4358966"/>
          </a:xfrm>
          <a:prstGeom prst="rect">
            <a:avLst/>
          </a:prstGeom>
        </p:spPr>
      </p:pic>
      <p:sp>
        <p:nvSpPr>
          <p:cNvPr id="12" name="TextBox 11">
            <a:extLst>
              <a:ext uri="{FF2B5EF4-FFF2-40B4-BE49-F238E27FC236}">
                <a16:creationId xmlns:a16="http://schemas.microsoft.com/office/drawing/2014/main" id="{C8633964-78A2-41E0-B8CA-EBC0D2B2E102}"/>
              </a:ext>
            </a:extLst>
          </p:cNvPr>
          <p:cNvSpPr txBox="1"/>
          <p:nvPr/>
        </p:nvSpPr>
        <p:spPr>
          <a:xfrm>
            <a:off x="3761105" y="6294275"/>
            <a:ext cx="2683800" cy="461665"/>
          </a:xfrm>
          <a:prstGeom prst="rect">
            <a:avLst/>
          </a:prstGeom>
          <a:noFill/>
        </p:spPr>
        <p:txBody>
          <a:bodyPr wrap="square">
            <a:spAutoFit/>
          </a:bodyPr>
          <a:lstStyle/>
          <a:p>
            <a:r>
              <a:rPr lang="en-AU" sz="1200" dirty="0">
                <a:hlinkClick r:id="rId7"/>
              </a:rPr>
              <a:t>https://ingenius-accelerator.nestle.com/</a:t>
            </a:r>
            <a:endParaRPr lang="en-AU" sz="1200" dirty="0"/>
          </a:p>
          <a:p>
            <a:endParaRPr lang="en-AU" sz="1200" dirty="0"/>
          </a:p>
        </p:txBody>
      </p:sp>
      <p:pic>
        <p:nvPicPr>
          <p:cNvPr id="3074" name="Picture 2" descr="InGenius Nestlé – Medium">
            <a:hlinkClick r:id="rId7"/>
            <a:extLst>
              <a:ext uri="{FF2B5EF4-FFF2-40B4-BE49-F238E27FC236}">
                <a16:creationId xmlns:a16="http://schemas.microsoft.com/office/drawing/2014/main" id="{3AEB60A8-31E4-4C16-B25F-84241AD9751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6439" b="6754"/>
          <a:stretch/>
        </p:blipFill>
        <p:spPr bwMode="auto">
          <a:xfrm>
            <a:off x="1071668" y="5710717"/>
            <a:ext cx="1753800" cy="996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0674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pPr>
              <a:spcBef>
                <a:spcPts val="1000"/>
              </a:spcBef>
              <a:buFont typeface="Arial" panose="020B0604020202020204" pitchFamily="34" charset="0"/>
            </a:pPr>
            <a:r>
              <a:rPr lang="en-AU" b="1" dirty="0">
                <a:ea typeface="+mn-ea"/>
                <a:cs typeface="+mn-cs"/>
              </a:rPr>
              <a:t>Benefits of open innovation</a:t>
            </a:r>
          </a:p>
        </p:txBody>
      </p:sp>
      <p:sp>
        <p:nvSpPr>
          <p:cNvPr id="3" name="Content Placeholder 2"/>
          <p:cNvSpPr>
            <a:spLocks noGrp="1"/>
          </p:cNvSpPr>
          <p:nvPr>
            <p:ph idx="1"/>
          </p:nvPr>
        </p:nvSpPr>
        <p:spPr>
          <a:xfrm>
            <a:off x="609600" y="1600201"/>
            <a:ext cx="10972800" cy="3451697"/>
          </a:xfrm>
        </p:spPr>
        <p:txBody>
          <a:bodyPr/>
          <a:lstStyle/>
          <a:p>
            <a:pPr marL="457200" indent="-457200">
              <a:buClr>
                <a:schemeClr val="accent1">
                  <a:lumMod val="75000"/>
                </a:schemeClr>
              </a:buClr>
              <a:buFont typeface="+mj-lt"/>
              <a:buAutoNum type="arabicPeriod"/>
            </a:pPr>
            <a:r>
              <a:rPr lang="en-AU" dirty="0"/>
              <a:t>Engaging larger audiences</a:t>
            </a:r>
          </a:p>
          <a:p>
            <a:pPr marL="457200" indent="-457200">
              <a:buClr>
                <a:schemeClr val="accent1">
                  <a:lumMod val="75000"/>
                </a:schemeClr>
              </a:buClr>
              <a:buFont typeface="+mj-lt"/>
              <a:buAutoNum type="arabicPeriod"/>
            </a:pPr>
            <a:r>
              <a:rPr lang="en-AU" dirty="0"/>
              <a:t>Engaging</a:t>
            </a:r>
            <a:r>
              <a:rPr lang="es-CO" dirty="0"/>
              <a:t> </a:t>
            </a:r>
            <a:r>
              <a:rPr lang="en-AU" dirty="0"/>
              <a:t>relevant</a:t>
            </a:r>
            <a:r>
              <a:rPr lang="es-CO" dirty="0"/>
              <a:t> </a:t>
            </a:r>
            <a:r>
              <a:rPr lang="en-AU" dirty="0"/>
              <a:t>audiences</a:t>
            </a:r>
          </a:p>
          <a:p>
            <a:pPr marL="457200" indent="-457200">
              <a:buClr>
                <a:schemeClr val="accent1">
                  <a:lumMod val="75000"/>
                </a:schemeClr>
              </a:buClr>
              <a:buFont typeface="+mj-lt"/>
              <a:buAutoNum type="arabicPeriod"/>
            </a:pPr>
            <a:r>
              <a:rPr lang="en-AU" dirty="0"/>
              <a:t>Improving</a:t>
            </a:r>
            <a:r>
              <a:rPr lang="es-CO" dirty="0"/>
              <a:t> </a:t>
            </a:r>
            <a:r>
              <a:rPr lang="en-AU" dirty="0"/>
              <a:t>Cost</a:t>
            </a:r>
            <a:r>
              <a:rPr lang="es-CO" dirty="0"/>
              <a:t> </a:t>
            </a:r>
            <a:r>
              <a:rPr lang="en-AU" dirty="0"/>
              <a:t>efficiency</a:t>
            </a:r>
          </a:p>
          <a:p>
            <a:pPr marL="457200" indent="-457200">
              <a:buClr>
                <a:schemeClr val="accent1">
                  <a:lumMod val="75000"/>
                </a:schemeClr>
              </a:buClr>
              <a:buFont typeface="+mj-lt"/>
              <a:buAutoNum type="arabicPeriod"/>
            </a:pPr>
            <a:r>
              <a:rPr lang="en-AU" dirty="0"/>
              <a:t>Involve customers in R&amp;D</a:t>
            </a:r>
          </a:p>
          <a:p>
            <a:pPr marL="457200" indent="-457200">
              <a:buClr>
                <a:schemeClr val="accent1">
                  <a:lumMod val="75000"/>
                </a:schemeClr>
              </a:buClr>
              <a:buFont typeface="+mj-lt"/>
              <a:buAutoNum type="arabicPeriod"/>
            </a:pPr>
            <a:r>
              <a:rPr lang="en-AU" dirty="0"/>
              <a:t>Chance for lucrative partnerships</a:t>
            </a:r>
          </a:p>
          <a:p>
            <a:pPr marL="457200" indent="-457200">
              <a:buClr>
                <a:schemeClr val="accent1">
                  <a:lumMod val="75000"/>
                </a:schemeClr>
              </a:buClr>
              <a:buFont typeface="+mj-lt"/>
              <a:buAutoNum type="arabicPeriod"/>
            </a:pPr>
            <a:r>
              <a:rPr lang="en-AU" dirty="0"/>
              <a:t>Finding</a:t>
            </a:r>
            <a:r>
              <a:rPr lang="es-CO" dirty="0"/>
              <a:t> new </a:t>
            </a:r>
            <a:r>
              <a:rPr lang="en-AU" dirty="0"/>
              <a:t>talent</a:t>
            </a:r>
          </a:p>
        </p:txBody>
      </p:sp>
      <p:sp>
        <p:nvSpPr>
          <p:cNvPr id="4" name="3 CuadroTexto"/>
          <p:cNvSpPr txBox="1"/>
          <p:nvPr/>
        </p:nvSpPr>
        <p:spPr>
          <a:xfrm>
            <a:off x="706876" y="6371214"/>
            <a:ext cx="3443591" cy="276999"/>
          </a:xfrm>
          <a:prstGeom prst="rect">
            <a:avLst/>
          </a:prstGeom>
          <a:noFill/>
        </p:spPr>
        <p:txBody>
          <a:bodyPr wrap="square" rtlCol="0">
            <a:spAutoFit/>
          </a:bodyPr>
          <a:lstStyle/>
          <a:p>
            <a:r>
              <a:rPr lang="es-CO" sz="1200" dirty="0">
                <a:hlinkClick r:id="rId3"/>
              </a:rPr>
              <a:t>https://www.viima.com/blog/open-innovation</a:t>
            </a:r>
            <a:endParaRPr lang="en-AU" sz="1200" dirty="0"/>
          </a:p>
        </p:txBody>
      </p:sp>
      <p:pic>
        <p:nvPicPr>
          <p:cNvPr id="5122" name="Picture 2" descr="Hong Kong Events">
            <a:extLst>
              <a:ext uri="{FF2B5EF4-FFF2-40B4-BE49-F238E27FC236}">
                <a16:creationId xmlns:a16="http://schemas.microsoft.com/office/drawing/2014/main" id="{5A702386-9D61-426F-A0BB-B5A0001128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48001" y="1799891"/>
            <a:ext cx="2834400" cy="4369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1351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500"/>
                                  </p:stCondLst>
                                  <p:childTnLst>
                                    <p:set>
                                      <p:cBhvr>
                                        <p:cTn id="6" dur="1" fill="hold">
                                          <p:stCondLst>
                                            <p:cond delay="0"/>
                                          </p:stCondLst>
                                        </p:cTn>
                                        <p:tgtEl>
                                          <p:spTgt spid="5122"/>
                                        </p:tgtEl>
                                        <p:attrNameLst>
                                          <p:attrName>style.visibility</p:attrName>
                                        </p:attrNameLst>
                                      </p:cBhvr>
                                      <p:to>
                                        <p:strVal val="visible"/>
                                      </p:to>
                                    </p:set>
                                    <p:animEffect transition="in" filter="dissolve">
                                      <p:cBhvr>
                                        <p:cTn id="7" dur="2000"/>
                                        <p:tgtEl>
                                          <p:spTgt spid="5122"/>
                                        </p:tgtEl>
                                      </p:cBhvr>
                                    </p:animEffect>
                                  </p:childTnLst>
                                </p:cTn>
                              </p:par>
                            </p:childTnLst>
                          </p:cTn>
                        </p:par>
                        <p:par>
                          <p:cTn id="8" fill="hold">
                            <p:stCondLst>
                              <p:cond delay="2500"/>
                            </p:stCondLst>
                            <p:childTnLst>
                              <p:par>
                                <p:cTn id="9" presetID="42" presetClass="entr" presetSubtype="0" fill="hold" grpId="0" nodeType="afterEffect">
                                  <p:stCondLst>
                                    <p:cond delay="10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4500"/>
                            </p:stCondLst>
                            <p:childTnLst>
                              <p:par>
                                <p:cTn id="15" presetID="42" presetClass="entr" presetSubtype="0" fill="hold" grpId="0" nodeType="afterEffect">
                                  <p:stCondLst>
                                    <p:cond delay="150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7000"/>
                            </p:stCondLst>
                            <p:childTnLst>
                              <p:par>
                                <p:cTn id="21" presetID="42" presetClass="entr" presetSubtype="0" fill="hold" grpId="0" nodeType="afterEffect">
                                  <p:stCondLst>
                                    <p:cond delay="150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6" fill="hold">
                            <p:stCondLst>
                              <p:cond delay="9500"/>
                            </p:stCondLst>
                            <p:childTnLst>
                              <p:par>
                                <p:cTn id="27" presetID="42" presetClass="entr" presetSubtype="0" fill="hold" grpId="0" nodeType="afterEffect">
                                  <p:stCondLst>
                                    <p:cond delay="150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1000"/>
                                        <p:tgtEl>
                                          <p:spTgt spid="3">
                                            <p:txEl>
                                              <p:pRg st="3" end="3"/>
                                            </p:txEl>
                                          </p:spTgt>
                                        </p:tgtEl>
                                      </p:cBhvr>
                                    </p:animEffect>
                                    <p:anim calcmode="lin" valueType="num">
                                      <p:cBhvr>
                                        <p:cTn id="3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2" fill="hold">
                            <p:stCondLst>
                              <p:cond delay="12000"/>
                            </p:stCondLst>
                            <p:childTnLst>
                              <p:par>
                                <p:cTn id="33" presetID="42" presetClass="entr" presetSubtype="0" fill="hold" grpId="0" nodeType="afterEffect">
                                  <p:stCondLst>
                                    <p:cond delay="150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8" fill="hold">
                            <p:stCondLst>
                              <p:cond delay="14500"/>
                            </p:stCondLst>
                            <p:childTnLst>
                              <p:par>
                                <p:cTn id="39" presetID="42" presetClass="entr" presetSubtype="0" fill="hold" grpId="0" nodeType="afterEffect">
                                  <p:stCondLst>
                                    <p:cond delay="150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fade">
                                      <p:cBhvr>
                                        <p:cTn id="41" dur="1000"/>
                                        <p:tgtEl>
                                          <p:spTgt spid="3">
                                            <p:txEl>
                                              <p:pRg st="5" end="5"/>
                                            </p:txEl>
                                          </p:spTgt>
                                        </p:tgtEl>
                                      </p:cBhvr>
                                    </p:animEffect>
                                    <p:anim calcmode="lin" valueType="num">
                                      <p:cBhvr>
                                        <p:cTn id="4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pPr>
              <a:spcBef>
                <a:spcPts val="1000"/>
              </a:spcBef>
              <a:buFont typeface="Arial" panose="020B0604020202020204" pitchFamily="34" charset="0"/>
            </a:pPr>
            <a:r>
              <a:rPr lang="en-AU" b="1" dirty="0">
                <a:ea typeface="+mn-ea"/>
                <a:cs typeface="+mn-cs"/>
              </a:rPr>
              <a:t>Barriers to Open Innovation</a:t>
            </a:r>
          </a:p>
        </p:txBody>
      </p:sp>
      <p:sp>
        <p:nvSpPr>
          <p:cNvPr id="3" name="Content Placeholder 2"/>
          <p:cNvSpPr>
            <a:spLocks noGrp="1"/>
          </p:cNvSpPr>
          <p:nvPr>
            <p:ph idx="1"/>
          </p:nvPr>
        </p:nvSpPr>
        <p:spPr>
          <a:xfrm>
            <a:off x="609600" y="1600201"/>
            <a:ext cx="10972800" cy="4249365"/>
          </a:xfrm>
        </p:spPr>
        <p:txBody>
          <a:bodyPr/>
          <a:lstStyle/>
          <a:p>
            <a:pPr marL="457200" indent="-457200">
              <a:buClr>
                <a:schemeClr val="accent1">
                  <a:lumMod val="75000"/>
                </a:schemeClr>
              </a:buClr>
              <a:buFont typeface="+mj-lt"/>
              <a:buAutoNum type="arabicPeriod"/>
            </a:pPr>
            <a:r>
              <a:rPr lang="en-AU" dirty="0"/>
              <a:t>Intellectual property rights and how this interaction can be managed within established organisations</a:t>
            </a:r>
          </a:p>
          <a:p>
            <a:pPr lvl="1">
              <a:buClr>
                <a:schemeClr val="accent1">
                  <a:lumMod val="75000"/>
                </a:schemeClr>
              </a:buClr>
            </a:pPr>
            <a:r>
              <a:rPr lang="en-AU" dirty="0"/>
              <a:t>Such particular organisational demands are placed on the management of innovation by the Open Innovation paradigm itself (Arnold, 2008)</a:t>
            </a:r>
          </a:p>
          <a:p>
            <a:pPr marL="457200" indent="-457200">
              <a:buClr>
                <a:schemeClr val="accent1">
                  <a:lumMod val="75000"/>
                </a:schemeClr>
              </a:buClr>
              <a:buFont typeface="+mj-lt"/>
              <a:buAutoNum type="arabicPeriod"/>
            </a:pPr>
            <a:r>
              <a:rPr lang="en-US" dirty="0"/>
              <a:t>Insufficient expertise of one partner</a:t>
            </a:r>
          </a:p>
          <a:p>
            <a:pPr marL="457200" indent="-457200">
              <a:buClr>
                <a:schemeClr val="accent1">
                  <a:lumMod val="75000"/>
                </a:schemeClr>
              </a:buClr>
              <a:buFont typeface="+mj-lt"/>
              <a:buAutoNum type="arabicPeriod"/>
            </a:pPr>
            <a:r>
              <a:rPr lang="en-US" dirty="0"/>
              <a:t>Possibility of information leaks regarding valuable technologies, especially in collaborations with competitors</a:t>
            </a:r>
            <a:endParaRPr lang="en-AU" dirty="0"/>
          </a:p>
        </p:txBody>
      </p:sp>
    </p:spTree>
    <p:extLst>
      <p:ext uri="{BB962C8B-B14F-4D97-AF65-F5344CB8AC3E}">
        <p14:creationId xmlns:p14="http://schemas.microsoft.com/office/powerpoint/2010/main" val="55018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pPr>
              <a:spcBef>
                <a:spcPts val="1000"/>
              </a:spcBef>
              <a:buFont typeface="Arial" panose="020B0604020202020204" pitchFamily="34" charset="0"/>
            </a:pPr>
            <a:r>
              <a:rPr lang="en-AU" b="1" dirty="0">
                <a:ea typeface="+mn-ea"/>
                <a:cs typeface="+mn-cs"/>
              </a:rPr>
              <a:t>Popular Open innovation models</a:t>
            </a:r>
          </a:p>
        </p:txBody>
      </p:sp>
      <p:sp>
        <p:nvSpPr>
          <p:cNvPr id="3" name="Content Placeholder 2"/>
          <p:cNvSpPr>
            <a:spLocks noGrp="1"/>
          </p:cNvSpPr>
          <p:nvPr>
            <p:ph idx="1"/>
          </p:nvPr>
        </p:nvSpPr>
        <p:spPr>
          <a:xfrm>
            <a:off x="609600" y="1600201"/>
            <a:ext cx="10972800" cy="2859373"/>
          </a:xfrm>
        </p:spPr>
        <p:txBody>
          <a:bodyPr/>
          <a:lstStyle/>
          <a:p>
            <a:pPr>
              <a:buClr>
                <a:schemeClr val="accent1">
                  <a:lumMod val="75000"/>
                </a:schemeClr>
              </a:buClr>
            </a:pPr>
            <a:r>
              <a:rPr lang="en-AU" dirty="0"/>
              <a:t>Government driven</a:t>
            </a:r>
          </a:p>
          <a:p>
            <a:pPr>
              <a:buClr>
                <a:schemeClr val="accent1">
                  <a:lumMod val="75000"/>
                </a:schemeClr>
              </a:buClr>
            </a:pPr>
            <a:r>
              <a:rPr lang="en-AU" dirty="0"/>
              <a:t>Idea competitions</a:t>
            </a:r>
          </a:p>
          <a:p>
            <a:pPr>
              <a:buClr>
                <a:schemeClr val="accent1">
                  <a:lumMod val="75000"/>
                </a:schemeClr>
              </a:buClr>
            </a:pPr>
            <a:r>
              <a:rPr lang="en-AU" dirty="0"/>
              <a:t>Customer immersion</a:t>
            </a:r>
          </a:p>
          <a:p>
            <a:pPr>
              <a:buClr>
                <a:schemeClr val="accent1">
                  <a:lumMod val="75000"/>
                </a:schemeClr>
              </a:buClr>
            </a:pPr>
            <a:r>
              <a:rPr lang="en-AU" dirty="0"/>
              <a:t>Innovation networks</a:t>
            </a:r>
          </a:p>
          <a:p>
            <a:pPr>
              <a:buClr>
                <a:schemeClr val="accent1">
                  <a:lumMod val="75000"/>
                </a:schemeClr>
              </a:buClr>
            </a:pPr>
            <a:r>
              <a:rPr lang="en-AU" dirty="0"/>
              <a:t>Innovation intermediaries</a:t>
            </a:r>
          </a:p>
          <a:p>
            <a:endParaRPr lang="en-AU" dirty="0"/>
          </a:p>
        </p:txBody>
      </p:sp>
    </p:spTree>
    <p:extLst>
      <p:ext uri="{BB962C8B-B14F-4D97-AF65-F5344CB8AC3E}">
        <p14:creationId xmlns:p14="http://schemas.microsoft.com/office/powerpoint/2010/main" val="21731866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pPr>
              <a:spcBef>
                <a:spcPts val="1000"/>
              </a:spcBef>
              <a:buFont typeface="Arial" panose="020B0604020202020204" pitchFamily="34" charset="0"/>
            </a:pPr>
            <a:r>
              <a:rPr lang="en-AU" b="1" dirty="0">
                <a:ea typeface="+mn-ea"/>
                <a:cs typeface="+mn-cs"/>
              </a:rPr>
              <a:t>Government driven</a:t>
            </a:r>
            <a:br>
              <a:rPr lang="en-AU" sz="3600" b="1" dirty="0">
                <a:latin typeface="+mn-lt"/>
                <a:ea typeface="+mn-ea"/>
                <a:cs typeface="+mn-cs"/>
              </a:rPr>
            </a:br>
            <a:endParaRPr lang="en-AU" sz="3600" b="1" dirty="0">
              <a:latin typeface="+mn-lt"/>
              <a:ea typeface="+mn-ea"/>
              <a:cs typeface="+mn-cs"/>
            </a:endParaRPr>
          </a:p>
        </p:txBody>
      </p:sp>
      <p:sp>
        <p:nvSpPr>
          <p:cNvPr id="3" name="Content Placeholder 2"/>
          <p:cNvSpPr>
            <a:spLocks noGrp="1"/>
          </p:cNvSpPr>
          <p:nvPr>
            <p:ph idx="1"/>
          </p:nvPr>
        </p:nvSpPr>
        <p:spPr>
          <a:xfrm>
            <a:off x="609600" y="1600201"/>
            <a:ext cx="5640000" cy="4525963"/>
          </a:xfrm>
        </p:spPr>
        <p:txBody>
          <a:bodyPr/>
          <a:lstStyle/>
          <a:p>
            <a:pPr>
              <a:buClr>
                <a:schemeClr val="accent1">
                  <a:lumMod val="75000"/>
                </a:schemeClr>
              </a:buClr>
            </a:pPr>
            <a:r>
              <a:rPr lang="en-AU" sz="2400" dirty="0"/>
              <a:t>Some countries form knowledge transfer partnerships (KTP) as a funding mechanism encouraging the </a:t>
            </a:r>
            <a:r>
              <a:rPr lang="en-AU" sz="2400" b="1" i="1" dirty="0"/>
              <a:t>partnership between a firm and a knowledge-based partner</a:t>
            </a:r>
          </a:p>
          <a:p>
            <a:pPr>
              <a:buClr>
                <a:schemeClr val="accent1">
                  <a:lumMod val="75000"/>
                </a:schemeClr>
              </a:buClr>
            </a:pPr>
            <a:r>
              <a:rPr lang="en-AU" sz="2400" dirty="0"/>
              <a:t>A KTP is a collaboration program between:</a:t>
            </a:r>
          </a:p>
          <a:p>
            <a:pPr lvl="1">
              <a:buClr>
                <a:schemeClr val="accent1">
                  <a:lumMod val="75000"/>
                </a:schemeClr>
              </a:buClr>
              <a:buFont typeface="Wingdings" panose="05000000000000000000" pitchFamily="2" charset="2"/>
              <a:buChar char="ü"/>
            </a:pPr>
            <a:r>
              <a:rPr lang="en-AU" sz="2000" dirty="0"/>
              <a:t>a knowledge-based partner (i.e. a research institution)</a:t>
            </a:r>
          </a:p>
          <a:p>
            <a:pPr lvl="1">
              <a:buClr>
                <a:schemeClr val="accent1">
                  <a:lumMod val="75000"/>
                </a:schemeClr>
              </a:buClr>
              <a:buFont typeface="Wingdings" panose="05000000000000000000" pitchFamily="2" charset="2"/>
              <a:buChar char="ü"/>
            </a:pPr>
            <a:r>
              <a:rPr lang="en-AU" sz="2000" dirty="0"/>
              <a:t>a company partner </a:t>
            </a:r>
            <a:r>
              <a:rPr lang="en-AU" sz="2000" i="1" dirty="0">
                <a:solidFill>
                  <a:schemeClr val="bg1">
                    <a:lumMod val="50000"/>
                  </a:schemeClr>
                </a:solidFill>
              </a:rPr>
              <a:t>and </a:t>
            </a:r>
          </a:p>
          <a:p>
            <a:pPr lvl="1">
              <a:buClr>
                <a:schemeClr val="accent1">
                  <a:lumMod val="75000"/>
                </a:schemeClr>
              </a:buClr>
              <a:buFont typeface="Wingdings" panose="05000000000000000000" pitchFamily="2" charset="2"/>
              <a:buChar char="ü"/>
            </a:pPr>
            <a:r>
              <a:rPr lang="en-AU" sz="2000" dirty="0"/>
              <a:t>one or more associates (i.e. recently qualified persons such as graduates)</a:t>
            </a:r>
          </a:p>
        </p:txBody>
      </p:sp>
      <p:pic>
        <p:nvPicPr>
          <p:cNvPr id="4" name="Picture 3"/>
          <p:cNvPicPr>
            <a:picLocks noChangeAspect="1"/>
          </p:cNvPicPr>
          <p:nvPr/>
        </p:nvPicPr>
        <p:blipFill rotWithShape="1">
          <a:blip r:embed="rId3"/>
          <a:srcRect b="11003"/>
          <a:stretch/>
        </p:blipFill>
        <p:spPr>
          <a:xfrm>
            <a:off x="6414568" y="1600201"/>
            <a:ext cx="5055535" cy="4334305"/>
          </a:xfrm>
          <a:prstGeom prst="rect">
            <a:avLst/>
          </a:prstGeom>
        </p:spPr>
      </p:pic>
    </p:spTree>
    <p:extLst>
      <p:ext uri="{BB962C8B-B14F-4D97-AF65-F5344CB8AC3E}">
        <p14:creationId xmlns:p14="http://schemas.microsoft.com/office/powerpoint/2010/main" val="718171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9" presetClass="entr" presetSubtype="0" fill="hold"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grpId="0" nodeType="afterEffect">
                                  <p:stCondLst>
                                    <p:cond delay="200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42" presetClass="entr" presetSubtype="0" fill="hold" grpId="0" nodeType="afterEffect">
                                  <p:stCondLst>
                                    <p:cond delay="200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1000"/>
                                        <p:tgtEl>
                                          <p:spTgt spid="3">
                                            <p:txEl>
                                              <p:pRg st="3" end="3"/>
                                            </p:txEl>
                                          </p:spTgt>
                                        </p:tgtEl>
                                      </p:cBhvr>
                                    </p:animEffect>
                                    <p:anim calcmode="lin" valueType="num">
                                      <p:cBhvr>
                                        <p:cTn id="3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2" fill="hold">
                            <p:stCondLst>
                              <p:cond delay="7000"/>
                            </p:stCondLst>
                            <p:childTnLst>
                              <p:par>
                                <p:cTn id="33" presetID="42" presetClass="entr" presetSubtype="0" fill="hold" grpId="0" nodeType="afterEffect">
                                  <p:stCondLst>
                                    <p:cond delay="200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59757" y="3312000"/>
            <a:ext cx="10687693" cy="1250475"/>
          </a:xfrm>
        </p:spPr>
        <p:txBody>
          <a:bodyPr>
            <a:normAutofit/>
          </a:bodyPr>
          <a:lstStyle/>
          <a:p>
            <a:r>
              <a:rPr lang="en-AU" dirty="0">
                <a:solidFill>
                  <a:srgbClr val="FF0000"/>
                </a:solidFill>
              </a:rPr>
              <a:t>Overview:</a:t>
            </a:r>
            <a:r>
              <a:rPr lang="en-AU" dirty="0"/>
              <a:t> Open Innovation</a:t>
            </a:r>
          </a:p>
        </p:txBody>
      </p:sp>
      <p:sp>
        <p:nvSpPr>
          <p:cNvPr id="6" name="Text Placeholder 5">
            <a:extLst>
              <a:ext uri="{FF2B5EF4-FFF2-40B4-BE49-F238E27FC236}">
                <a16:creationId xmlns:a16="http://schemas.microsoft.com/office/drawing/2014/main" id="{E78EBE69-5B3B-431C-9AC6-CD2E0F93491B}"/>
              </a:ext>
            </a:extLst>
          </p:cNvPr>
          <p:cNvSpPr>
            <a:spLocks noGrp="1"/>
          </p:cNvSpPr>
          <p:nvPr>
            <p:ph type="body" idx="1"/>
          </p:nvPr>
        </p:nvSpPr>
        <p:spPr>
          <a:xfrm>
            <a:off x="659757" y="4589463"/>
            <a:ext cx="10687693" cy="1500187"/>
          </a:xfrm>
        </p:spPr>
        <p:txBody>
          <a:bodyPr/>
          <a:lstStyle/>
          <a:p>
            <a:r>
              <a:rPr lang="en-US" dirty="0">
                <a:latin typeface="OpenSans-Regular"/>
              </a:rPr>
              <a:t>Open innovation is a new innovation trend that many </a:t>
            </a:r>
            <a:r>
              <a:rPr lang="en-AU" dirty="0">
                <a:latin typeface="OpenSans-Regular"/>
              </a:rPr>
              <a:t>organisations</a:t>
            </a:r>
            <a:r>
              <a:rPr lang="en-US" dirty="0">
                <a:latin typeface="OpenSans-Regular"/>
              </a:rPr>
              <a:t> are adopting all over the world. Open innovation is the practice of businesses and </a:t>
            </a:r>
            <a:r>
              <a:rPr lang="en-AU" dirty="0">
                <a:latin typeface="OpenSans-Regular"/>
              </a:rPr>
              <a:t>organisations</a:t>
            </a:r>
            <a:r>
              <a:rPr lang="en-US" dirty="0">
                <a:latin typeface="OpenSans-Regular"/>
              </a:rPr>
              <a:t> sourcing ideas from external sources as well as internal ones. It is truly collaborative.</a:t>
            </a:r>
            <a:endParaRPr lang="en-AU" dirty="0"/>
          </a:p>
          <a:p>
            <a:endParaRPr lang="en-AU" dirty="0"/>
          </a:p>
        </p:txBody>
      </p:sp>
      <p:pic>
        <p:nvPicPr>
          <p:cNvPr id="8" name="Picture 7">
            <a:extLst>
              <a:ext uri="{FF2B5EF4-FFF2-40B4-BE49-F238E27FC236}">
                <a16:creationId xmlns:a16="http://schemas.microsoft.com/office/drawing/2014/main" id="{A35E1074-C80C-4CB1-9EF4-E012D2892F9D}"/>
              </a:ext>
            </a:extLst>
          </p:cNvPr>
          <p:cNvPicPr>
            <a:picLocks noChangeAspect="1"/>
          </p:cNvPicPr>
          <p:nvPr/>
        </p:nvPicPr>
        <p:blipFill rotWithShape="1">
          <a:blip r:embed="rId3"/>
          <a:srcRect l="13344" r="16010"/>
          <a:stretch/>
        </p:blipFill>
        <p:spPr>
          <a:xfrm>
            <a:off x="659757" y="350668"/>
            <a:ext cx="3426106" cy="3078332"/>
          </a:xfrm>
          <a:prstGeom prst="rect">
            <a:avLst/>
          </a:prstGeom>
        </p:spPr>
      </p:pic>
    </p:spTree>
    <p:extLst>
      <p:ext uri="{BB962C8B-B14F-4D97-AF65-F5344CB8AC3E}">
        <p14:creationId xmlns:p14="http://schemas.microsoft.com/office/powerpoint/2010/main" val="37948017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pPr>
              <a:spcBef>
                <a:spcPts val="1000"/>
              </a:spcBef>
              <a:buFont typeface="Arial" panose="020B0604020202020204" pitchFamily="34" charset="0"/>
            </a:pPr>
            <a:r>
              <a:rPr lang="en-AU" b="1" dirty="0">
                <a:ea typeface="+mn-ea"/>
                <a:cs typeface="+mn-cs"/>
              </a:rPr>
              <a:t>Idea competitions</a:t>
            </a:r>
            <a:br>
              <a:rPr lang="en-AU" sz="3600" b="1" dirty="0">
                <a:latin typeface="+mn-lt"/>
                <a:ea typeface="+mn-ea"/>
                <a:cs typeface="+mn-cs"/>
              </a:rPr>
            </a:br>
            <a:endParaRPr lang="en-AU" sz="3600" b="1" dirty="0">
              <a:latin typeface="+mn-lt"/>
              <a:ea typeface="+mn-ea"/>
              <a:cs typeface="+mn-cs"/>
            </a:endParaRPr>
          </a:p>
        </p:txBody>
      </p:sp>
      <p:sp>
        <p:nvSpPr>
          <p:cNvPr id="3" name="Content Placeholder 2"/>
          <p:cNvSpPr>
            <a:spLocks noGrp="1"/>
          </p:cNvSpPr>
          <p:nvPr>
            <p:ph idx="1"/>
          </p:nvPr>
        </p:nvSpPr>
        <p:spPr>
          <a:xfrm>
            <a:off x="609600" y="1600201"/>
            <a:ext cx="5035200" cy="4525963"/>
          </a:xfrm>
        </p:spPr>
        <p:txBody>
          <a:bodyPr/>
          <a:lstStyle/>
          <a:p>
            <a:pPr>
              <a:buClr>
                <a:schemeClr val="accent1">
                  <a:lumMod val="75000"/>
                </a:schemeClr>
              </a:buClr>
            </a:pPr>
            <a:r>
              <a:rPr lang="en-AU" dirty="0"/>
              <a:t>This model entails implementing a system that </a:t>
            </a:r>
            <a:r>
              <a:rPr lang="en-AU" b="1" i="1" dirty="0"/>
              <a:t>encourages competitiveness among contributors by rewarding successful submissions</a:t>
            </a:r>
            <a:endParaRPr lang="en-AU" dirty="0"/>
          </a:p>
          <a:p>
            <a:pPr>
              <a:buClr>
                <a:schemeClr val="accent1">
                  <a:lumMod val="75000"/>
                </a:schemeClr>
              </a:buClr>
            </a:pPr>
            <a:r>
              <a:rPr lang="en-AU" dirty="0"/>
              <a:t>Developer competitions such as </a:t>
            </a:r>
            <a:r>
              <a:rPr lang="en-AU" b="1" dirty="0"/>
              <a:t>hackathon</a:t>
            </a:r>
            <a:r>
              <a:rPr lang="en-AU" dirty="0"/>
              <a:t> (FB) events fall under this category of open innovation</a:t>
            </a:r>
          </a:p>
        </p:txBody>
      </p:sp>
      <p:pic>
        <p:nvPicPr>
          <p:cNvPr id="4" name="Picture 3"/>
          <p:cNvPicPr>
            <a:picLocks noChangeAspect="1"/>
          </p:cNvPicPr>
          <p:nvPr/>
        </p:nvPicPr>
        <p:blipFill>
          <a:blip r:embed="rId3"/>
          <a:stretch>
            <a:fillRect/>
          </a:stretch>
        </p:blipFill>
        <p:spPr>
          <a:xfrm>
            <a:off x="6048498" y="1827685"/>
            <a:ext cx="5666949" cy="3187659"/>
          </a:xfrm>
          <a:prstGeom prst="rect">
            <a:avLst/>
          </a:prstGeom>
        </p:spPr>
      </p:pic>
    </p:spTree>
    <p:extLst>
      <p:ext uri="{BB962C8B-B14F-4D97-AF65-F5344CB8AC3E}">
        <p14:creationId xmlns:p14="http://schemas.microsoft.com/office/powerpoint/2010/main" val="1240791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spcBef>
                <a:spcPts val="1000"/>
              </a:spcBef>
              <a:buFont typeface="Arial" panose="020B0604020202020204" pitchFamily="34" charset="0"/>
            </a:pPr>
            <a:r>
              <a:rPr lang="en-AU" b="1" dirty="0">
                <a:ea typeface="+mn-ea"/>
                <a:cs typeface="+mn-cs"/>
              </a:rPr>
              <a:t>Customer immersion</a:t>
            </a:r>
          </a:p>
        </p:txBody>
      </p:sp>
      <p:sp>
        <p:nvSpPr>
          <p:cNvPr id="3" name="Content Placeholder 2"/>
          <p:cNvSpPr>
            <a:spLocks noGrp="1"/>
          </p:cNvSpPr>
          <p:nvPr>
            <p:ph idx="1"/>
          </p:nvPr>
        </p:nvSpPr>
        <p:spPr>
          <a:xfrm>
            <a:off x="609600" y="1600201"/>
            <a:ext cx="6108000" cy="3410999"/>
          </a:xfrm>
        </p:spPr>
        <p:txBody>
          <a:bodyPr/>
          <a:lstStyle/>
          <a:p>
            <a:pPr>
              <a:buClr>
                <a:schemeClr val="accent1">
                  <a:lumMod val="75000"/>
                </a:schemeClr>
              </a:buClr>
            </a:pPr>
            <a:r>
              <a:rPr lang="en-AU" dirty="0"/>
              <a:t>This technique involves </a:t>
            </a:r>
            <a:r>
              <a:rPr lang="en-AU" b="1" i="1" dirty="0"/>
              <a:t>extensive customer interaction </a:t>
            </a:r>
            <a:r>
              <a:rPr lang="en-AU" dirty="0"/>
              <a:t>through employees of the host organisation</a:t>
            </a:r>
          </a:p>
          <a:p>
            <a:pPr>
              <a:buClr>
                <a:schemeClr val="accent1">
                  <a:lumMod val="75000"/>
                </a:schemeClr>
              </a:buClr>
            </a:pPr>
            <a:r>
              <a:rPr lang="en-AU" dirty="0"/>
              <a:t>Companies are able to:</a:t>
            </a:r>
          </a:p>
          <a:p>
            <a:pPr lvl="1">
              <a:buClr>
                <a:schemeClr val="accent1">
                  <a:lumMod val="75000"/>
                </a:schemeClr>
              </a:buClr>
              <a:buFont typeface="Wingdings" panose="05000000000000000000" pitchFamily="2" charset="2"/>
              <a:buChar char="ü"/>
            </a:pPr>
            <a:r>
              <a:rPr lang="en-AU" dirty="0"/>
              <a:t>accurately </a:t>
            </a:r>
            <a:r>
              <a:rPr lang="en-AU" b="1" dirty="0"/>
              <a:t>incorporate customer input</a:t>
            </a:r>
          </a:p>
          <a:p>
            <a:pPr lvl="1">
              <a:buClr>
                <a:schemeClr val="accent1">
                  <a:lumMod val="75000"/>
                </a:schemeClr>
              </a:buClr>
              <a:buFont typeface="Wingdings" panose="05000000000000000000" pitchFamily="2" charset="2"/>
              <a:buChar char="ü"/>
            </a:pPr>
            <a:r>
              <a:rPr lang="en-AU" dirty="0"/>
              <a:t>allow them to be more closely involved in the </a:t>
            </a:r>
            <a:r>
              <a:rPr lang="en-AU" b="1" dirty="0"/>
              <a:t>design process </a:t>
            </a:r>
            <a:r>
              <a:rPr lang="en-AU" dirty="0"/>
              <a:t>and </a:t>
            </a:r>
            <a:r>
              <a:rPr lang="en-AU" b="1" dirty="0"/>
              <a:t>product management cycle</a:t>
            </a:r>
          </a:p>
        </p:txBody>
      </p:sp>
      <p:pic>
        <p:nvPicPr>
          <p:cNvPr id="4" name="Picture 3"/>
          <p:cNvPicPr>
            <a:picLocks noChangeAspect="1"/>
          </p:cNvPicPr>
          <p:nvPr/>
        </p:nvPicPr>
        <p:blipFill>
          <a:blip r:embed="rId2"/>
          <a:stretch>
            <a:fillRect/>
          </a:stretch>
        </p:blipFill>
        <p:spPr>
          <a:xfrm>
            <a:off x="7051965" y="2005467"/>
            <a:ext cx="4856835" cy="3189987"/>
          </a:xfrm>
          <a:prstGeom prst="rect">
            <a:avLst/>
          </a:prstGeom>
        </p:spPr>
      </p:pic>
    </p:spTree>
    <p:extLst>
      <p:ext uri="{BB962C8B-B14F-4D97-AF65-F5344CB8AC3E}">
        <p14:creationId xmlns:p14="http://schemas.microsoft.com/office/powerpoint/2010/main" val="1449323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200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anim calcmode="lin" valueType="num">
                                      <p:cBhvr>
                                        <p:cTn id="2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3" fill="hold">
                            <p:stCondLst>
                              <p:cond delay="4000"/>
                            </p:stCondLst>
                            <p:childTnLst>
                              <p:par>
                                <p:cTn id="24" presetID="42" presetClass="entr" presetSubtype="0" fill="hold" grpId="0" nodeType="afterEffect">
                                  <p:stCondLst>
                                    <p:cond delay="200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pPr>
              <a:spcBef>
                <a:spcPts val="1000"/>
              </a:spcBef>
              <a:buFont typeface="Arial" panose="020B0604020202020204" pitchFamily="34" charset="0"/>
            </a:pPr>
            <a:r>
              <a:rPr lang="en-AU" b="1" dirty="0">
                <a:ea typeface="+mn-ea"/>
                <a:cs typeface="+mn-cs"/>
              </a:rPr>
              <a:t>Innovation intermediaries</a:t>
            </a:r>
            <a:br>
              <a:rPr lang="en-AU" sz="3600" b="1" dirty="0">
                <a:latin typeface="+mn-lt"/>
                <a:ea typeface="+mn-ea"/>
                <a:cs typeface="+mn-cs"/>
              </a:rPr>
            </a:br>
            <a:endParaRPr lang="en-AU" sz="3600" b="1" dirty="0">
              <a:latin typeface="+mn-lt"/>
              <a:ea typeface="+mn-ea"/>
              <a:cs typeface="+mn-cs"/>
            </a:endParaRPr>
          </a:p>
        </p:txBody>
      </p:sp>
      <p:sp>
        <p:nvSpPr>
          <p:cNvPr id="3" name="Content Placeholder 2"/>
          <p:cNvSpPr>
            <a:spLocks noGrp="1"/>
          </p:cNvSpPr>
          <p:nvPr>
            <p:ph idx="1"/>
          </p:nvPr>
        </p:nvSpPr>
        <p:spPr>
          <a:xfrm>
            <a:off x="609599" y="1600201"/>
            <a:ext cx="6095999" cy="3617024"/>
          </a:xfrm>
        </p:spPr>
        <p:txBody>
          <a:bodyPr/>
          <a:lstStyle/>
          <a:p>
            <a:pPr>
              <a:buClr>
                <a:schemeClr val="accent1">
                  <a:lumMod val="75000"/>
                </a:schemeClr>
              </a:buClr>
            </a:pPr>
            <a:r>
              <a:rPr lang="en-AU" dirty="0"/>
              <a:t>Innovation intermediaries are </a:t>
            </a:r>
            <a:r>
              <a:rPr lang="en-AU" b="1" dirty="0"/>
              <a:t>persons </a:t>
            </a:r>
            <a:r>
              <a:rPr lang="en-AU" dirty="0"/>
              <a:t>or</a:t>
            </a:r>
            <a:r>
              <a:rPr lang="en-AU" b="1" i="1" dirty="0"/>
              <a:t> </a:t>
            </a:r>
            <a:r>
              <a:rPr lang="en-AU" b="1" dirty="0"/>
              <a:t>organisations</a:t>
            </a:r>
            <a:r>
              <a:rPr lang="en-AU" b="1" i="1" dirty="0"/>
              <a:t> </a:t>
            </a:r>
            <a:r>
              <a:rPr lang="en-AU" dirty="0"/>
              <a:t>that facilitate innovation by </a:t>
            </a:r>
            <a:r>
              <a:rPr lang="en-AU" b="1" dirty="0"/>
              <a:t>linking multiple independent players </a:t>
            </a:r>
            <a:r>
              <a:rPr lang="en-AU" i="1" dirty="0"/>
              <a:t>in order to </a:t>
            </a:r>
            <a:r>
              <a:rPr lang="en-AU" b="1" dirty="0"/>
              <a:t>encourage collaboration </a:t>
            </a:r>
            <a:r>
              <a:rPr lang="en-AU" i="1" dirty="0"/>
              <a:t>and </a:t>
            </a:r>
            <a:r>
              <a:rPr lang="en-AU" b="1" dirty="0"/>
              <a:t>open innovation</a:t>
            </a:r>
          </a:p>
          <a:p>
            <a:pPr>
              <a:buClr>
                <a:schemeClr val="accent1">
                  <a:lumMod val="75000"/>
                </a:schemeClr>
              </a:buClr>
            </a:pPr>
            <a:r>
              <a:rPr lang="en-AU" dirty="0"/>
              <a:t>It strengthens the innovation capacity of companies, industries, regions, or nations</a:t>
            </a:r>
          </a:p>
        </p:txBody>
      </p:sp>
      <p:pic>
        <p:nvPicPr>
          <p:cNvPr id="4" name="Picture 3"/>
          <p:cNvPicPr>
            <a:picLocks noChangeAspect="1"/>
          </p:cNvPicPr>
          <p:nvPr/>
        </p:nvPicPr>
        <p:blipFill>
          <a:blip r:embed="rId3"/>
          <a:stretch>
            <a:fillRect/>
          </a:stretch>
        </p:blipFill>
        <p:spPr>
          <a:xfrm>
            <a:off x="6705599" y="1703107"/>
            <a:ext cx="4909229" cy="3514118"/>
          </a:xfrm>
          <a:prstGeom prst="rect">
            <a:avLst/>
          </a:prstGeom>
        </p:spPr>
      </p:pic>
      <p:sp>
        <p:nvSpPr>
          <p:cNvPr id="6" name="TextBox 5">
            <a:extLst>
              <a:ext uri="{FF2B5EF4-FFF2-40B4-BE49-F238E27FC236}">
                <a16:creationId xmlns:a16="http://schemas.microsoft.com/office/drawing/2014/main" id="{511D642A-7FE5-40A8-AECB-E1E3695C4662}"/>
              </a:ext>
            </a:extLst>
          </p:cNvPr>
          <p:cNvSpPr txBox="1"/>
          <p:nvPr/>
        </p:nvSpPr>
        <p:spPr>
          <a:xfrm>
            <a:off x="609599" y="5570761"/>
            <a:ext cx="11148001" cy="646331"/>
          </a:xfrm>
          <a:prstGeom prst="rect">
            <a:avLst/>
          </a:prstGeom>
          <a:noFill/>
        </p:spPr>
        <p:txBody>
          <a:bodyPr wrap="square">
            <a:spAutoFit/>
          </a:bodyPr>
          <a:lstStyle/>
          <a:p>
            <a:r>
              <a:rPr lang="en-US" b="1" i="0" dirty="0">
                <a:solidFill>
                  <a:schemeClr val="accent1">
                    <a:lumMod val="75000"/>
                  </a:schemeClr>
                </a:solidFill>
                <a:effectLst/>
                <a:latin typeface="arial" panose="020B0604020202020204" pitchFamily="34" charset="0"/>
              </a:rPr>
              <a:t>Innovation intermediaries</a:t>
            </a:r>
            <a:r>
              <a:rPr lang="en-US" b="0" i="0" dirty="0">
                <a:solidFill>
                  <a:schemeClr val="accent1">
                    <a:lumMod val="75000"/>
                  </a:schemeClr>
                </a:solidFill>
                <a:effectLst/>
                <a:latin typeface="arial" panose="020B0604020202020204" pitchFamily="34" charset="0"/>
              </a:rPr>
              <a:t>, broadly defined as “</a:t>
            </a:r>
            <a:r>
              <a:rPr lang="en-AU" b="0" i="0" dirty="0">
                <a:solidFill>
                  <a:schemeClr val="accent1">
                    <a:lumMod val="75000"/>
                  </a:schemeClr>
                </a:solidFill>
                <a:effectLst/>
                <a:latin typeface="arial" panose="020B0604020202020204" pitchFamily="34" charset="0"/>
              </a:rPr>
              <a:t>organisations</a:t>
            </a:r>
            <a:r>
              <a:rPr lang="en-US" b="0" i="0" dirty="0">
                <a:solidFill>
                  <a:schemeClr val="accent1">
                    <a:lumMod val="75000"/>
                  </a:schemeClr>
                </a:solidFill>
                <a:effectLst/>
                <a:latin typeface="arial" panose="020B0604020202020204" pitchFamily="34" charset="0"/>
              </a:rPr>
              <a:t> that provide a supportive role for collaboration between two or more parties during various stages of the </a:t>
            </a:r>
            <a:r>
              <a:rPr lang="en-US" b="1" i="0" dirty="0">
                <a:solidFill>
                  <a:schemeClr val="accent1">
                    <a:lumMod val="75000"/>
                  </a:schemeClr>
                </a:solidFill>
                <a:effectLst/>
                <a:latin typeface="arial" panose="020B0604020202020204" pitchFamily="34" charset="0"/>
              </a:rPr>
              <a:t>innovation</a:t>
            </a:r>
            <a:r>
              <a:rPr lang="en-US" b="0" i="0" dirty="0">
                <a:solidFill>
                  <a:schemeClr val="accent1">
                    <a:lumMod val="75000"/>
                  </a:schemeClr>
                </a:solidFill>
                <a:effectLst/>
                <a:latin typeface="arial" panose="020B0604020202020204" pitchFamily="34" charset="0"/>
              </a:rPr>
              <a:t> process” (Howells, 2006)</a:t>
            </a:r>
            <a:endParaRPr lang="en-AU" dirty="0">
              <a:solidFill>
                <a:schemeClr val="accent1">
                  <a:lumMod val="75000"/>
                </a:schemeClr>
              </a:solidFill>
            </a:endParaRPr>
          </a:p>
        </p:txBody>
      </p:sp>
    </p:spTree>
    <p:extLst>
      <p:ext uri="{BB962C8B-B14F-4D97-AF65-F5344CB8AC3E}">
        <p14:creationId xmlns:p14="http://schemas.microsoft.com/office/powerpoint/2010/main" val="3762163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9" presetClass="entr" presetSubtype="0"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Resultado de imagen para kimberly clark innov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8768" y="1001618"/>
            <a:ext cx="4678660" cy="1100861"/>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2396836" y="429491"/>
            <a:ext cx="7467600" cy="590931"/>
          </a:xfrm>
          <a:prstGeom prst="rect">
            <a:avLst/>
          </a:prstGeom>
        </p:spPr>
        <p:txBody>
          <a:bodyPr anchor="t"/>
          <a:lstStyle>
            <a:lvl1pPr algn="ctr">
              <a:lnSpc>
                <a:spcPct val="90000"/>
              </a:lnSpc>
              <a:spcBef>
                <a:spcPts val="1000"/>
              </a:spcBef>
              <a:buFont typeface="Arial" panose="020B0604020202020204" pitchFamily="34" charset="0"/>
              <a:buNone/>
              <a:defRPr sz="3600" b="1"/>
            </a:lvl1pPr>
          </a:lstStyle>
          <a:p>
            <a:r>
              <a:rPr lang="en-AU" dirty="0"/>
              <a:t>SUCCESSFULL CASES</a:t>
            </a:r>
          </a:p>
        </p:txBody>
      </p:sp>
      <p:sp>
        <p:nvSpPr>
          <p:cNvPr id="4" name="3 CuadroTexto"/>
          <p:cNvSpPr txBox="1"/>
          <p:nvPr/>
        </p:nvSpPr>
        <p:spPr>
          <a:xfrm>
            <a:off x="374073" y="3117273"/>
            <a:ext cx="5278582" cy="3693319"/>
          </a:xfrm>
          <a:prstGeom prst="rect">
            <a:avLst/>
          </a:prstGeom>
          <a:noFill/>
        </p:spPr>
        <p:txBody>
          <a:bodyPr wrap="square" rtlCol="0">
            <a:spAutoFit/>
          </a:bodyPr>
          <a:lstStyle/>
          <a:p>
            <a:r>
              <a:rPr lang="en-AU" b="1" u="sng" dirty="0"/>
              <a:t>Example: </a:t>
            </a:r>
          </a:p>
          <a:p>
            <a:r>
              <a:rPr lang="en-AU" b="1" u="sng" dirty="0"/>
              <a:t>Apply Now for the Huggies MomInspired Grant Program</a:t>
            </a:r>
          </a:p>
          <a:p>
            <a:r>
              <a:rPr lang="en-AU" b="1" dirty="0"/>
              <a:t>Who:</a:t>
            </a:r>
            <a:r>
              <a:rPr lang="en-AU" dirty="0"/>
              <a:t> Mompreneurs - 21 and older - with an original, innovative and viable new product idea to help make life easier for parents; must reside in the United States</a:t>
            </a:r>
          </a:p>
          <a:p>
            <a:r>
              <a:rPr lang="en-AU" b="1" dirty="0"/>
              <a:t>How:</a:t>
            </a:r>
            <a:r>
              <a:rPr lang="en-AU" dirty="0"/>
              <a:t> Log onto </a:t>
            </a:r>
            <a:r>
              <a:rPr lang="en-AU" dirty="0">
                <a:hlinkClick r:id="rId3"/>
              </a:rPr>
              <a:t>www.HuggiesMomInspired.com</a:t>
            </a:r>
            <a:r>
              <a:rPr lang="en-AU" dirty="0"/>
              <a:t> and submit application including the idea and business plan</a:t>
            </a:r>
          </a:p>
          <a:p>
            <a:r>
              <a:rPr lang="en-AU" b="1" dirty="0"/>
              <a:t>When:</a:t>
            </a:r>
            <a:r>
              <a:rPr lang="en-AU" dirty="0"/>
              <a:t> April 25, 2012 through July 31, 2012</a:t>
            </a:r>
          </a:p>
          <a:p>
            <a:r>
              <a:rPr lang="en-AU" b="1" dirty="0"/>
              <a:t>Why:</a:t>
            </a:r>
            <a:r>
              <a:rPr lang="en-AU" dirty="0"/>
              <a:t> For the chance to receive $15,000 and advice to help make business dreams a reality</a:t>
            </a:r>
          </a:p>
          <a:p>
            <a:endParaRPr lang="en-AU" dirty="0"/>
          </a:p>
        </p:txBody>
      </p:sp>
      <p:pic>
        <p:nvPicPr>
          <p:cNvPr id="6" name="Imagen 9" descr="Macintosh HD:Users:mpmb:Desktop:Screen Shot 2015-07-22 at 14.57.03.png"/>
          <p:cNvPicPr/>
          <p:nvPr/>
        </p:nvPicPr>
        <p:blipFill>
          <a:blip r:embed="rId4">
            <a:extLst>
              <a:ext uri="{28A0092B-C50C-407E-A947-70E740481C1C}">
                <a14:useLocalDpi xmlns:a14="http://schemas.microsoft.com/office/drawing/2010/main" val="0"/>
              </a:ext>
            </a:extLst>
          </a:blip>
          <a:srcRect/>
          <a:stretch>
            <a:fillRect/>
          </a:stretch>
        </p:blipFill>
        <p:spPr bwMode="auto">
          <a:xfrm>
            <a:off x="7541103" y="2028146"/>
            <a:ext cx="2043596" cy="4400363"/>
          </a:xfrm>
          <a:prstGeom prst="rect">
            <a:avLst/>
          </a:prstGeom>
          <a:noFill/>
          <a:ln>
            <a:noFill/>
          </a:ln>
          <a:effectLst>
            <a:reflection blurRad="6350" stA="50000" endA="275" endPos="40000" dist="101600" dir="5400000" sy="-100000" algn="bl" rotWithShape="0"/>
          </a:effectLst>
        </p:spPr>
      </p:pic>
      <p:pic>
        <p:nvPicPr>
          <p:cNvPr id="7" name="Imagen 10" descr="Macintosh HD:Users:mpmb:Desktop:Screen Shot 2015-07-22 at 14.58.17.png"/>
          <p:cNvPicPr/>
          <p:nvPr/>
        </p:nvPicPr>
        <p:blipFill>
          <a:blip r:embed="rId5">
            <a:extLst>
              <a:ext uri="{28A0092B-C50C-407E-A947-70E740481C1C}">
                <a14:useLocalDpi xmlns:a14="http://schemas.microsoft.com/office/drawing/2010/main" val="0"/>
              </a:ext>
            </a:extLst>
          </a:blip>
          <a:srcRect/>
          <a:stretch>
            <a:fillRect/>
          </a:stretch>
        </p:blipFill>
        <p:spPr bwMode="auto">
          <a:xfrm>
            <a:off x="9584699" y="2212655"/>
            <a:ext cx="2445590" cy="2542867"/>
          </a:xfrm>
          <a:prstGeom prst="rect">
            <a:avLst/>
          </a:prstGeom>
          <a:noFill/>
          <a:ln>
            <a:noFill/>
          </a:ln>
          <a:effectLst>
            <a:reflection blurRad="6350" stA="50000" endA="300" endPos="55500" dist="101600" dir="5400000" sy="-100000" algn="bl" rotWithShape="0"/>
          </a:effectLst>
        </p:spPr>
      </p:pic>
      <p:pic>
        <p:nvPicPr>
          <p:cNvPr id="8" name="prni61ebleft" descr="ntrepreneurial Moms Make Business Dreams a Reality."/>
          <p:cNvPicPr/>
          <p:nvPr/>
        </p:nvPicPr>
        <p:blipFill>
          <a:blip r:embed="rId6">
            <a:extLst>
              <a:ext uri="{28A0092B-C50C-407E-A947-70E740481C1C}">
                <a14:useLocalDpi xmlns:a14="http://schemas.microsoft.com/office/drawing/2010/main" val="0"/>
              </a:ext>
            </a:extLst>
          </a:blip>
          <a:srcRect/>
          <a:stretch>
            <a:fillRect/>
          </a:stretch>
        </p:blipFill>
        <p:spPr bwMode="auto">
          <a:xfrm>
            <a:off x="715649" y="1552049"/>
            <a:ext cx="4320480" cy="1161615"/>
          </a:xfrm>
          <a:prstGeom prst="rect">
            <a:avLst/>
          </a:prstGeom>
          <a:noFill/>
          <a:ln>
            <a:noFill/>
          </a:ln>
          <a:scene3d>
            <a:camera prst="orthographicFront"/>
            <a:lightRig rig="threePt" dir="t"/>
          </a:scene3d>
          <a:sp3d>
            <a:bevelT w="114300" prst="artDeco"/>
          </a:sp3d>
        </p:spPr>
      </p:pic>
    </p:spTree>
    <p:extLst>
      <p:ext uri="{BB962C8B-B14F-4D97-AF65-F5344CB8AC3E}">
        <p14:creationId xmlns:p14="http://schemas.microsoft.com/office/powerpoint/2010/main" val="35935844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6" descr="Macintosh HD:Users:mpmb:Desktop:Screen Shot 2015-07-22 at 14.41.25.png"/>
          <p:cNvPicPr/>
          <p:nvPr/>
        </p:nvPicPr>
        <p:blipFill>
          <a:blip r:embed="rId2">
            <a:extLst>
              <a:ext uri="{28A0092B-C50C-407E-A947-70E740481C1C}">
                <a14:useLocalDpi xmlns:a14="http://schemas.microsoft.com/office/drawing/2010/main" val="0"/>
              </a:ext>
            </a:extLst>
          </a:blip>
          <a:srcRect/>
          <a:stretch>
            <a:fillRect/>
          </a:stretch>
        </p:blipFill>
        <p:spPr bwMode="auto">
          <a:xfrm>
            <a:off x="926770" y="2963357"/>
            <a:ext cx="4185558" cy="1637865"/>
          </a:xfrm>
          <a:prstGeom prst="rect">
            <a:avLst/>
          </a:prstGeom>
          <a:noFill/>
          <a:ln>
            <a:noFill/>
          </a:ln>
        </p:spPr>
      </p:pic>
      <p:pic>
        <p:nvPicPr>
          <p:cNvPr id="3" name="Imagen 7" descr="Macintosh HD:Users:mpmb:Desktop:Screen Shot 2015-07-22 at 14.40.17.png"/>
          <p:cNvPicPr/>
          <p:nvPr/>
        </p:nvPicPr>
        <p:blipFill>
          <a:blip r:embed="rId3">
            <a:extLst>
              <a:ext uri="{28A0092B-C50C-407E-A947-70E740481C1C}">
                <a14:useLocalDpi xmlns:a14="http://schemas.microsoft.com/office/drawing/2010/main" val="0"/>
              </a:ext>
            </a:extLst>
          </a:blip>
          <a:srcRect/>
          <a:stretch>
            <a:fillRect/>
          </a:stretch>
        </p:blipFill>
        <p:spPr bwMode="auto">
          <a:xfrm>
            <a:off x="6592236" y="2525898"/>
            <a:ext cx="3812527" cy="3459266"/>
          </a:xfrm>
          <a:prstGeom prst="rect">
            <a:avLst/>
          </a:prstGeom>
          <a:noFill/>
          <a:ln>
            <a:noFill/>
          </a:ln>
        </p:spPr>
      </p:pic>
      <p:pic>
        <p:nvPicPr>
          <p:cNvPr id="4" name="Picture 2" descr="Resultado de imagen para kimberly clark innov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8768" y="1001618"/>
            <a:ext cx="4678660" cy="1100861"/>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2396836" y="429491"/>
            <a:ext cx="7467600" cy="590931"/>
          </a:xfrm>
          <a:prstGeom prst="rect">
            <a:avLst/>
          </a:prstGeom>
        </p:spPr>
        <p:txBody>
          <a:bodyPr anchor="t"/>
          <a:lstStyle>
            <a:lvl1pPr algn="ctr">
              <a:lnSpc>
                <a:spcPct val="90000"/>
              </a:lnSpc>
              <a:spcBef>
                <a:spcPts val="1000"/>
              </a:spcBef>
              <a:buFont typeface="Arial" panose="020B0604020202020204" pitchFamily="34" charset="0"/>
              <a:buNone/>
              <a:defRPr sz="3600" b="1"/>
            </a:lvl1pPr>
          </a:lstStyle>
          <a:p>
            <a:r>
              <a:rPr lang="en-AU" dirty="0"/>
              <a:t>SUCCESSFULL CASES</a:t>
            </a:r>
          </a:p>
        </p:txBody>
      </p:sp>
    </p:spTree>
    <p:extLst>
      <p:ext uri="{BB962C8B-B14F-4D97-AF65-F5344CB8AC3E}">
        <p14:creationId xmlns:p14="http://schemas.microsoft.com/office/powerpoint/2010/main" val="3308045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gegarages.com/wp-content/uploads/2014/02/Quirky-Logo-Final_purple.pn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4249" y="1434657"/>
            <a:ext cx="3699843" cy="221990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rightstratups.acquirable.netdna-cdn.com/wp-content/uploads/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14249" y="4262407"/>
            <a:ext cx="2088093" cy="1541014"/>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6581025" y="1271734"/>
            <a:ext cx="4225636" cy="584775"/>
          </a:xfrm>
          <a:prstGeom prst="rect">
            <a:avLst/>
          </a:prstGeom>
          <a:noFill/>
        </p:spPr>
        <p:txBody>
          <a:bodyPr wrap="square" rtlCol="0">
            <a:spAutoFit/>
          </a:bodyPr>
          <a:lstStyle/>
          <a:p>
            <a:pPr algn="ctr"/>
            <a:r>
              <a:rPr lang="es-CO" sz="3200" dirty="0"/>
              <a:t>GE Link </a:t>
            </a:r>
            <a:r>
              <a:rPr lang="en-AU" sz="3200" dirty="0"/>
              <a:t>Bulb</a:t>
            </a:r>
          </a:p>
        </p:txBody>
      </p:sp>
      <p:pic>
        <p:nvPicPr>
          <p:cNvPr id="5" name="Picture 2" descr="http://g-ecx.images-amazon.com/images/G/01/aplusautomation/vendorimages/c0709e5a-0bd6-4b32-8580-609964b3397a._V319628893__SR300,300_.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1025" y="2225841"/>
            <a:ext cx="3577580" cy="3577580"/>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6" name="5 CuadroTexto"/>
          <p:cNvSpPr txBox="1"/>
          <p:nvPr/>
        </p:nvSpPr>
        <p:spPr>
          <a:xfrm>
            <a:off x="2396836" y="429491"/>
            <a:ext cx="7467600" cy="590931"/>
          </a:xfrm>
          <a:prstGeom prst="rect">
            <a:avLst/>
          </a:prstGeom>
        </p:spPr>
        <p:txBody>
          <a:bodyPr anchor="t"/>
          <a:lstStyle>
            <a:lvl1pPr algn="ctr">
              <a:lnSpc>
                <a:spcPct val="90000"/>
              </a:lnSpc>
              <a:spcBef>
                <a:spcPts val="1000"/>
              </a:spcBef>
              <a:buFont typeface="Arial" panose="020B0604020202020204" pitchFamily="34" charset="0"/>
              <a:buNone/>
              <a:defRPr sz="3600" b="1"/>
            </a:lvl1pPr>
          </a:lstStyle>
          <a:p>
            <a:r>
              <a:rPr lang="en-AU" dirty="0"/>
              <a:t>SUCCESSFULL CASES</a:t>
            </a:r>
          </a:p>
        </p:txBody>
      </p:sp>
    </p:spTree>
    <p:extLst>
      <p:ext uri="{BB962C8B-B14F-4D97-AF65-F5344CB8AC3E}">
        <p14:creationId xmlns:p14="http://schemas.microsoft.com/office/powerpoint/2010/main" val="11384675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45DF76B-F8AA-4678-9050-4FFCC56DC3C7}"/>
              </a:ext>
            </a:extLst>
          </p:cNvPr>
          <p:cNvSpPr>
            <a:spLocks noGrp="1"/>
          </p:cNvSpPr>
          <p:nvPr>
            <p:ph type="title"/>
          </p:nvPr>
        </p:nvSpPr>
        <p:spPr/>
        <p:txBody>
          <a:bodyPr/>
          <a:lstStyle/>
          <a:p>
            <a:r>
              <a:rPr lang="en-AU" b="1" dirty="0">
                <a:solidFill>
                  <a:schemeClr val="accent1">
                    <a:lumMod val="75000"/>
                  </a:schemeClr>
                </a:solidFill>
                <a:latin typeface="Calibri" pitchFamily="34" charset="0"/>
                <a:ea typeface="+mn-ea"/>
                <a:cs typeface="Calibri" pitchFamily="34" charset="0"/>
              </a:rPr>
              <a:t>Key Points:</a:t>
            </a:r>
            <a:endParaRPr lang="en-AU" dirty="0"/>
          </a:p>
        </p:txBody>
      </p:sp>
      <p:sp>
        <p:nvSpPr>
          <p:cNvPr id="8" name="Content Placeholder 7">
            <a:extLst>
              <a:ext uri="{FF2B5EF4-FFF2-40B4-BE49-F238E27FC236}">
                <a16:creationId xmlns:a16="http://schemas.microsoft.com/office/drawing/2014/main" id="{022EEB0E-114B-402D-A88A-B3936FC76C57}"/>
              </a:ext>
            </a:extLst>
          </p:cNvPr>
          <p:cNvSpPr>
            <a:spLocks noGrp="1"/>
          </p:cNvSpPr>
          <p:nvPr>
            <p:ph idx="1"/>
          </p:nvPr>
        </p:nvSpPr>
        <p:spPr>
          <a:xfrm>
            <a:off x="838200" y="1825626"/>
            <a:ext cx="10515600" cy="3199974"/>
          </a:xfrm>
        </p:spPr>
        <p:txBody>
          <a:bodyPr>
            <a:normAutofit/>
          </a:bodyPr>
          <a:lstStyle/>
          <a:p>
            <a:pPr>
              <a:buClr>
                <a:schemeClr val="accent1">
                  <a:lumMod val="75000"/>
                </a:schemeClr>
              </a:buClr>
            </a:pPr>
            <a:r>
              <a:rPr lang="en-AU" dirty="0"/>
              <a:t>An organisations innovation performance progresses with acceptance of </a:t>
            </a:r>
            <a:r>
              <a:rPr lang="en-AU" b="1" dirty="0"/>
              <a:t>novel concepts </a:t>
            </a:r>
            <a:r>
              <a:rPr lang="en-AU" dirty="0"/>
              <a:t>from its surroundings</a:t>
            </a:r>
          </a:p>
          <a:p>
            <a:pPr>
              <a:buClr>
                <a:schemeClr val="accent1">
                  <a:lumMod val="75000"/>
                </a:schemeClr>
              </a:buClr>
            </a:pPr>
            <a:r>
              <a:rPr lang="en-AU" b="1" dirty="0"/>
              <a:t>Compromise</a:t>
            </a:r>
            <a:r>
              <a:rPr lang="en-AU" dirty="0"/>
              <a:t> exists between the paybacks of open innovation and the profits of internally-generated innovation</a:t>
            </a:r>
          </a:p>
          <a:p>
            <a:pPr>
              <a:buClr>
                <a:schemeClr val="accent1">
                  <a:lumMod val="75000"/>
                </a:schemeClr>
              </a:buClr>
            </a:pPr>
            <a:r>
              <a:rPr lang="en-AU" dirty="0"/>
              <a:t>Uncertainties connected with the use of open innovation; yet, not using open innovation may be even more uncertain for the future of an organisation in a rapidly changing environment</a:t>
            </a:r>
          </a:p>
          <a:p>
            <a:endParaRPr lang="en-US" dirty="0"/>
          </a:p>
        </p:txBody>
      </p:sp>
      <p:pic>
        <p:nvPicPr>
          <p:cNvPr id="9" name="Picture 8">
            <a:extLst>
              <a:ext uri="{FF2B5EF4-FFF2-40B4-BE49-F238E27FC236}">
                <a16:creationId xmlns:a16="http://schemas.microsoft.com/office/drawing/2014/main" id="{9464EC15-05B3-497C-A2EF-602D5D2BEA9F}"/>
              </a:ext>
            </a:extLst>
          </p:cNvPr>
          <p:cNvPicPr>
            <a:picLocks noChangeAspect="1"/>
          </p:cNvPicPr>
          <p:nvPr/>
        </p:nvPicPr>
        <p:blipFill rotWithShape="1">
          <a:blip r:embed="rId3">
            <a:extLst>
              <a:ext uri="{28A0092B-C50C-407E-A947-70E740481C1C}">
                <a14:useLocalDpi xmlns:a14="http://schemas.microsoft.com/office/drawing/2010/main" val="0"/>
              </a:ext>
            </a:extLst>
          </a:blip>
          <a:srcRect l="3936" t="19236" r="2107" b="21439"/>
          <a:stretch/>
        </p:blipFill>
        <p:spPr>
          <a:xfrm>
            <a:off x="9013556" y="5199571"/>
            <a:ext cx="2340244" cy="1108240"/>
          </a:xfrm>
          <a:prstGeom prst="rect">
            <a:avLst/>
          </a:prstGeom>
        </p:spPr>
      </p:pic>
    </p:spTree>
    <p:extLst>
      <p:ext uri="{BB962C8B-B14F-4D97-AF65-F5344CB8AC3E}">
        <p14:creationId xmlns:p14="http://schemas.microsoft.com/office/powerpoint/2010/main" val="109297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1000"/>
                                        <p:tgtEl>
                                          <p:spTgt spid="8">
                                            <p:txEl>
                                              <p:pRg st="0" end="0"/>
                                            </p:txEl>
                                          </p:spTgt>
                                        </p:tgtEl>
                                      </p:cBhvr>
                                    </p:animEffect>
                                    <p:anim calcmode="lin" valueType="num">
                                      <p:cBhvr>
                                        <p:cTn id="13"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Effect transition="in" filter="fade">
                                      <p:cBhvr>
                                        <p:cTn id="19" dur="1000"/>
                                        <p:tgtEl>
                                          <p:spTgt spid="8">
                                            <p:txEl>
                                              <p:pRg st="1" end="1"/>
                                            </p:txEl>
                                          </p:spTgt>
                                        </p:tgtEl>
                                      </p:cBhvr>
                                    </p:animEffect>
                                    <p:anim calcmode="lin" valueType="num">
                                      <p:cBhvr>
                                        <p:cTn id="20"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xEl>
                                              <p:pRg st="2" end="2"/>
                                            </p:txEl>
                                          </p:spTgt>
                                        </p:tgtEl>
                                        <p:attrNameLst>
                                          <p:attrName>style.visibility</p:attrName>
                                        </p:attrNameLst>
                                      </p:cBhvr>
                                      <p:to>
                                        <p:strVal val="visible"/>
                                      </p:to>
                                    </p:set>
                                    <p:animEffect transition="in" filter="fade">
                                      <p:cBhvr>
                                        <p:cTn id="26" dur="1000"/>
                                        <p:tgtEl>
                                          <p:spTgt spid="8">
                                            <p:txEl>
                                              <p:pRg st="2" end="2"/>
                                            </p:txEl>
                                          </p:spTgt>
                                        </p:tgtEl>
                                      </p:cBhvr>
                                    </p:animEffect>
                                    <p:anim calcmode="lin" valueType="num">
                                      <p:cBhvr>
                                        <p:cTn id="27"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45DF76B-F8AA-4678-9050-4FFCC56DC3C7}"/>
              </a:ext>
            </a:extLst>
          </p:cNvPr>
          <p:cNvSpPr>
            <a:spLocks noGrp="1"/>
          </p:cNvSpPr>
          <p:nvPr>
            <p:ph type="title"/>
          </p:nvPr>
        </p:nvSpPr>
        <p:spPr/>
        <p:txBody>
          <a:bodyPr/>
          <a:lstStyle/>
          <a:p>
            <a:r>
              <a:rPr lang="en-AU" b="1" dirty="0">
                <a:solidFill>
                  <a:schemeClr val="accent1">
                    <a:lumMod val="75000"/>
                  </a:schemeClr>
                </a:solidFill>
                <a:latin typeface="Calibri" pitchFamily="34" charset="0"/>
                <a:ea typeface="+mn-ea"/>
                <a:cs typeface="Calibri" pitchFamily="34" charset="0"/>
              </a:rPr>
              <a:t>Key Points:</a:t>
            </a:r>
            <a:endParaRPr lang="en-AU" dirty="0"/>
          </a:p>
        </p:txBody>
      </p:sp>
      <p:sp>
        <p:nvSpPr>
          <p:cNvPr id="8" name="Content Placeholder 7">
            <a:extLst>
              <a:ext uri="{FF2B5EF4-FFF2-40B4-BE49-F238E27FC236}">
                <a16:creationId xmlns:a16="http://schemas.microsoft.com/office/drawing/2014/main" id="{022EEB0E-114B-402D-A88A-B3936FC76C57}"/>
              </a:ext>
            </a:extLst>
          </p:cNvPr>
          <p:cNvSpPr>
            <a:spLocks noGrp="1"/>
          </p:cNvSpPr>
          <p:nvPr>
            <p:ph idx="1"/>
          </p:nvPr>
        </p:nvSpPr>
        <p:spPr>
          <a:xfrm>
            <a:off x="838200" y="1825626"/>
            <a:ext cx="10515600" cy="4069848"/>
          </a:xfrm>
        </p:spPr>
        <p:txBody>
          <a:bodyPr>
            <a:normAutofit/>
          </a:bodyPr>
          <a:lstStyle/>
          <a:p>
            <a:pPr>
              <a:buClr>
                <a:schemeClr val="accent1">
                  <a:lumMod val="75000"/>
                </a:schemeClr>
              </a:buClr>
            </a:pPr>
            <a:r>
              <a:rPr lang="en-AU" dirty="0"/>
              <a:t>Open Innovation is a compliment &amp; not a replacement for in-house R&amp;D </a:t>
            </a:r>
          </a:p>
          <a:p>
            <a:pPr>
              <a:buClr>
                <a:schemeClr val="accent1">
                  <a:lumMod val="75000"/>
                </a:schemeClr>
              </a:buClr>
            </a:pPr>
            <a:r>
              <a:rPr lang="en-AU" dirty="0"/>
              <a:t>There are different times and places for the different types of Open Innovation</a:t>
            </a:r>
          </a:p>
          <a:p>
            <a:pPr lvl="1">
              <a:buClr>
                <a:schemeClr val="accent1">
                  <a:lumMod val="75000"/>
                </a:schemeClr>
              </a:buClr>
            </a:pPr>
            <a:r>
              <a:rPr lang="en-AU" dirty="0"/>
              <a:t>Impact versus speed</a:t>
            </a:r>
          </a:p>
          <a:p>
            <a:pPr>
              <a:buClr>
                <a:schemeClr val="accent1">
                  <a:lumMod val="75000"/>
                </a:schemeClr>
              </a:buClr>
            </a:pPr>
            <a:r>
              <a:rPr lang="en-AU" dirty="0"/>
              <a:t>Getting it right requires striking a balance between </a:t>
            </a:r>
          </a:p>
          <a:p>
            <a:pPr lvl="1">
              <a:buClr>
                <a:schemeClr val="accent1">
                  <a:lumMod val="75000"/>
                </a:schemeClr>
              </a:buClr>
              <a:buFont typeface="Wingdings" panose="05000000000000000000" pitchFamily="2" charset="2"/>
              <a:buChar char="ü"/>
            </a:pPr>
            <a:r>
              <a:rPr lang="en-AU" dirty="0"/>
              <a:t>Culture</a:t>
            </a:r>
          </a:p>
          <a:p>
            <a:pPr lvl="1">
              <a:buClr>
                <a:schemeClr val="accent1">
                  <a:lumMod val="75000"/>
                </a:schemeClr>
              </a:buClr>
              <a:buFont typeface="Wingdings" panose="05000000000000000000" pitchFamily="2" charset="2"/>
              <a:buChar char="ü"/>
            </a:pPr>
            <a:r>
              <a:rPr lang="en-AU" dirty="0"/>
              <a:t>Tools </a:t>
            </a:r>
          </a:p>
          <a:p>
            <a:pPr lvl="1">
              <a:buClr>
                <a:schemeClr val="accent1">
                  <a:lumMod val="75000"/>
                </a:schemeClr>
              </a:buClr>
              <a:buFont typeface="Wingdings" panose="05000000000000000000" pitchFamily="2" charset="2"/>
              <a:buChar char="ü"/>
            </a:pPr>
            <a:r>
              <a:rPr lang="en-AU" dirty="0"/>
              <a:t>Processes </a:t>
            </a:r>
          </a:p>
          <a:p>
            <a:endParaRPr lang="en-US" dirty="0"/>
          </a:p>
        </p:txBody>
      </p:sp>
      <p:pic>
        <p:nvPicPr>
          <p:cNvPr id="9" name="Picture 8">
            <a:extLst>
              <a:ext uri="{FF2B5EF4-FFF2-40B4-BE49-F238E27FC236}">
                <a16:creationId xmlns:a16="http://schemas.microsoft.com/office/drawing/2014/main" id="{9464EC15-05B3-497C-A2EF-602D5D2BEA9F}"/>
              </a:ext>
            </a:extLst>
          </p:cNvPr>
          <p:cNvPicPr>
            <a:picLocks noChangeAspect="1"/>
          </p:cNvPicPr>
          <p:nvPr/>
        </p:nvPicPr>
        <p:blipFill rotWithShape="1">
          <a:blip r:embed="rId3">
            <a:extLst>
              <a:ext uri="{28A0092B-C50C-407E-A947-70E740481C1C}">
                <a14:useLocalDpi xmlns:a14="http://schemas.microsoft.com/office/drawing/2010/main" val="0"/>
              </a:ext>
            </a:extLst>
          </a:blip>
          <a:srcRect l="3936" t="19236" r="2107" b="21439"/>
          <a:stretch/>
        </p:blipFill>
        <p:spPr>
          <a:xfrm>
            <a:off x="9013556" y="5199571"/>
            <a:ext cx="2340244" cy="1108240"/>
          </a:xfrm>
          <a:prstGeom prst="rect">
            <a:avLst/>
          </a:prstGeom>
        </p:spPr>
      </p:pic>
    </p:spTree>
    <p:extLst>
      <p:ext uri="{BB962C8B-B14F-4D97-AF65-F5344CB8AC3E}">
        <p14:creationId xmlns:p14="http://schemas.microsoft.com/office/powerpoint/2010/main" val="2439229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1000"/>
                                        <p:tgtEl>
                                          <p:spTgt spid="8">
                                            <p:txEl>
                                              <p:pRg st="0" end="0"/>
                                            </p:txEl>
                                          </p:spTgt>
                                        </p:tgtEl>
                                      </p:cBhvr>
                                    </p:animEffect>
                                    <p:anim calcmode="lin" valueType="num">
                                      <p:cBhvr>
                                        <p:cTn id="13"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Effect transition="in" filter="fade">
                                      <p:cBhvr>
                                        <p:cTn id="19" dur="1000"/>
                                        <p:tgtEl>
                                          <p:spTgt spid="8">
                                            <p:txEl>
                                              <p:pRg st="1" end="1"/>
                                            </p:txEl>
                                          </p:spTgt>
                                        </p:tgtEl>
                                      </p:cBhvr>
                                    </p:animEffect>
                                    <p:anim calcmode="lin" valueType="num">
                                      <p:cBhvr>
                                        <p:cTn id="20"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42" presetClass="entr" presetSubtype="0" fill="hold" grpId="0" nodeType="afterEffect">
                                  <p:stCondLst>
                                    <p:cond delay="2500"/>
                                  </p:stCondLst>
                                  <p:childTnLst>
                                    <p:set>
                                      <p:cBhvr>
                                        <p:cTn id="24" dur="1" fill="hold">
                                          <p:stCondLst>
                                            <p:cond delay="0"/>
                                          </p:stCondLst>
                                        </p:cTn>
                                        <p:tgtEl>
                                          <p:spTgt spid="8">
                                            <p:txEl>
                                              <p:pRg st="2" end="2"/>
                                            </p:txEl>
                                          </p:spTgt>
                                        </p:tgtEl>
                                        <p:attrNameLst>
                                          <p:attrName>style.visibility</p:attrName>
                                        </p:attrNameLst>
                                      </p:cBhvr>
                                      <p:to>
                                        <p:strVal val="visible"/>
                                      </p:to>
                                    </p:set>
                                    <p:animEffect transition="in" filter="fade">
                                      <p:cBhvr>
                                        <p:cTn id="25" dur="1000"/>
                                        <p:tgtEl>
                                          <p:spTgt spid="8">
                                            <p:txEl>
                                              <p:pRg st="2" end="2"/>
                                            </p:txEl>
                                          </p:spTgt>
                                        </p:tgtEl>
                                      </p:cBhvr>
                                    </p:animEffect>
                                    <p:anim calcmode="lin" valueType="num">
                                      <p:cBhvr>
                                        <p:cTn id="26"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8">
                                            <p:txEl>
                                              <p:pRg st="3" end="3"/>
                                            </p:txEl>
                                          </p:spTgt>
                                        </p:tgtEl>
                                        <p:attrNameLst>
                                          <p:attrName>style.visibility</p:attrName>
                                        </p:attrNameLst>
                                      </p:cBhvr>
                                      <p:to>
                                        <p:strVal val="visible"/>
                                      </p:to>
                                    </p:set>
                                    <p:animEffect transition="in" filter="fade">
                                      <p:cBhvr>
                                        <p:cTn id="32" dur="1000"/>
                                        <p:tgtEl>
                                          <p:spTgt spid="8">
                                            <p:txEl>
                                              <p:pRg st="3" end="3"/>
                                            </p:txEl>
                                          </p:spTgt>
                                        </p:tgtEl>
                                      </p:cBhvr>
                                    </p:animEffect>
                                    <p:anim calcmode="lin" valueType="num">
                                      <p:cBhvr>
                                        <p:cTn id="33"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42" presetClass="entr" presetSubtype="0" fill="hold" grpId="0" nodeType="afterEffect">
                                  <p:stCondLst>
                                    <p:cond delay="2000"/>
                                  </p:stCondLst>
                                  <p:childTnLst>
                                    <p:set>
                                      <p:cBhvr>
                                        <p:cTn id="37" dur="1" fill="hold">
                                          <p:stCondLst>
                                            <p:cond delay="0"/>
                                          </p:stCondLst>
                                        </p:cTn>
                                        <p:tgtEl>
                                          <p:spTgt spid="8">
                                            <p:txEl>
                                              <p:pRg st="4" end="4"/>
                                            </p:txEl>
                                          </p:spTgt>
                                        </p:tgtEl>
                                        <p:attrNameLst>
                                          <p:attrName>style.visibility</p:attrName>
                                        </p:attrNameLst>
                                      </p:cBhvr>
                                      <p:to>
                                        <p:strVal val="visible"/>
                                      </p:to>
                                    </p:set>
                                    <p:animEffect transition="in" filter="fade">
                                      <p:cBhvr>
                                        <p:cTn id="38" dur="1000"/>
                                        <p:tgtEl>
                                          <p:spTgt spid="8">
                                            <p:txEl>
                                              <p:pRg st="4" end="4"/>
                                            </p:txEl>
                                          </p:spTgt>
                                        </p:tgtEl>
                                      </p:cBhvr>
                                    </p:animEffect>
                                    <p:anim calcmode="lin" valueType="num">
                                      <p:cBhvr>
                                        <p:cTn id="39"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par>
                          <p:cTn id="41" fill="hold">
                            <p:stCondLst>
                              <p:cond delay="4000"/>
                            </p:stCondLst>
                            <p:childTnLst>
                              <p:par>
                                <p:cTn id="42" presetID="42" presetClass="entr" presetSubtype="0" fill="hold" grpId="0" nodeType="afterEffect">
                                  <p:stCondLst>
                                    <p:cond delay="1000"/>
                                  </p:stCondLst>
                                  <p:childTnLst>
                                    <p:set>
                                      <p:cBhvr>
                                        <p:cTn id="43" dur="1" fill="hold">
                                          <p:stCondLst>
                                            <p:cond delay="0"/>
                                          </p:stCondLst>
                                        </p:cTn>
                                        <p:tgtEl>
                                          <p:spTgt spid="8">
                                            <p:txEl>
                                              <p:pRg st="5" end="5"/>
                                            </p:txEl>
                                          </p:spTgt>
                                        </p:tgtEl>
                                        <p:attrNameLst>
                                          <p:attrName>style.visibility</p:attrName>
                                        </p:attrNameLst>
                                      </p:cBhvr>
                                      <p:to>
                                        <p:strVal val="visible"/>
                                      </p:to>
                                    </p:set>
                                    <p:animEffect transition="in" filter="fade">
                                      <p:cBhvr>
                                        <p:cTn id="44" dur="1000"/>
                                        <p:tgtEl>
                                          <p:spTgt spid="8">
                                            <p:txEl>
                                              <p:pRg st="5" end="5"/>
                                            </p:txEl>
                                          </p:spTgt>
                                        </p:tgtEl>
                                      </p:cBhvr>
                                    </p:animEffect>
                                    <p:anim calcmode="lin" valueType="num">
                                      <p:cBhvr>
                                        <p:cTn id="45"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46"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par>
                          <p:cTn id="47" fill="hold">
                            <p:stCondLst>
                              <p:cond delay="6000"/>
                            </p:stCondLst>
                            <p:childTnLst>
                              <p:par>
                                <p:cTn id="48" presetID="42" presetClass="entr" presetSubtype="0" fill="hold" grpId="0" nodeType="afterEffect">
                                  <p:stCondLst>
                                    <p:cond delay="1000"/>
                                  </p:stCondLst>
                                  <p:childTnLst>
                                    <p:set>
                                      <p:cBhvr>
                                        <p:cTn id="49" dur="1" fill="hold">
                                          <p:stCondLst>
                                            <p:cond delay="0"/>
                                          </p:stCondLst>
                                        </p:cTn>
                                        <p:tgtEl>
                                          <p:spTgt spid="8">
                                            <p:txEl>
                                              <p:pRg st="6" end="6"/>
                                            </p:txEl>
                                          </p:spTgt>
                                        </p:tgtEl>
                                        <p:attrNameLst>
                                          <p:attrName>style.visibility</p:attrName>
                                        </p:attrNameLst>
                                      </p:cBhvr>
                                      <p:to>
                                        <p:strVal val="visible"/>
                                      </p:to>
                                    </p:set>
                                    <p:animEffect transition="in" filter="fade">
                                      <p:cBhvr>
                                        <p:cTn id="50" dur="1000"/>
                                        <p:tgtEl>
                                          <p:spTgt spid="8">
                                            <p:txEl>
                                              <p:pRg st="6" end="6"/>
                                            </p:txEl>
                                          </p:spTgt>
                                        </p:tgtEl>
                                      </p:cBhvr>
                                    </p:animEffect>
                                    <p:anim calcmode="lin" valueType="num">
                                      <p:cBhvr>
                                        <p:cTn id="51"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52"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78510C7A-4894-4B60-A60E-EEB147F1D0B0}"/>
              </a:ext>
            </a:extLst>
          </p:cNvPr>
          <p:cNvSpPr>
            <a:spLocks noGrp="1" noChangeArrowheads="1"/>
          </p:cNvSpPr>
          <p:nvPr>
            <p:ph type="title"/>
          </p:nvPr>
        </p:nvSpPr>
        <p:spPr/>
        <p:txBody>
          <a:bodyPr/>
          <a:lstStyle/>
          <a:p>
            <a:r>
              <a:rPr lang="en-AU" altLang="en-US" b="1" dirty="0">
                <a:solidFill>
                  <a:srgbClr val="00B0F0"/>
                </a:solidFill>
              </a:rPr>
              <a:t>Questions</a:t>
            </a:r>
          </a:p>
        </p:txBody>
      </p:sp>
      <p:pic>
        <p:nvPicPr>
          <p:cNvPr id="5" name="Picture 4">
            <a:extLst>
              <a:ext uri="{FF2B5EF4-FFF2-40B4-BE49-F238E27FC236}">
                <a16:creationId xmlns:a16="http://schemas.microsoft.com/office/drawing/2014/main" id="{8A8715D4-07BD-403E-A3B4-C0880CC666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0725" y="1690688"/>
            <a:ext cx="5670550" cy="413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71647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8E343-0FC9-4815-8FF0-6E5E70947751}"/>
              </a:ext>
            </a:extLst>
          </p:cNvPr>
          <p:cNvSpPr>
            <a:spLocks noGrp="1"/>
          </p:cNvSpPr>
          <p:nvPr>
            <p:ph type="title"/>
          </p:nvPr>
        </p:nvSpPr>
        <p:spPr>
          <a:xfrm>
            <a:off x="838200" y="365125"/>
            <a:ext cx="10515600" cy="875817"/>
          </a:xfrm>
        </p:spPr>
        <p:txBody>
          <a:bodyPr anchor="ctr"/>
          <a:lstStyle/>
          <a:p>
            <a:r>
              <a:rPr lang="en-AU" b="1" dirty="0">
                <a:solidFill>
                  <a:schemeClr val="accent1">
                    <a:lumMod val="50000"/>
                  </a:schemeClr>
                </a:solidFill>
                <a:latin typeface="Calibri" pitchFamily="34" charset="0"/>
                <a:cs typeface="Calibri" pitchFamily="34" charset="0"/>
              </a:rPr>
              <a:t>References</a:t>
            </a:r>
          </a:p>
        </p:txBody>
      </p:sp>
      <p:sp>
        <p:nvSpPr>
          <p:cNvPr id="3" name="Content Placeholder 2">
            <a:extLst>
              <a:ext uri="{FF2B5EF4-FFF2-40B4-BE49-F238E27FC236}">
                <a16:creationId xmlns:a16="http://schemas.microsoft.com/office/drawing/2014/main" id="{B8032EAB-7BCA-43D4-8D33-C7DC9B173AF3}"/>
              </a:ext>
            </a:extLst>
          </p:cNvPr>
          <p:cNvSpPr>
            <a:spLocks noGrp="1"/>
          </p:cNvSpPr>
          <p:nvPr>
            <p:ph idx="1"/>
          </p:nvPr>
        </p:nvSpPr>
        <p:spPr>
          <a:xfrm>
            <a:off x="838200" y="1240942"/>
            <a:ext cx="10515600" cy="4289299"/>
          </a:xfrm>
        </p:spPr>
        <p:txBody>
          <a:bodyPr>
            <a:normAutofit/>
          </a:bodyPr>
          <a:lstStyle/>
          <a:p>
            <a:pPr marL="0" indent="0">
              <a:buNone/>
            </a:pPr>
            <a:r>
              <a:rPr lang="en-US" sz="2400" dirty="0" err="1"/>
              <a:t>Reed,R.,Storrud-Barnes,S.andJessup,L</a:t>
            </a:r>
            <a:r>
              <a:rPr lang="en-US" sz="2400" dirty="0"/>
              <a:t>.,(2012), “Howopeninnovationaffectsthedriversofcompetitiveadvantage:TradingthebenefitsofIPcreationandownershipforfreeinvention”, ManagementDecision,50(1),pp.58-73.</a:t>
            </a:r>
            <a:endParaRPr lang="en-AU" sz="2400" dirty="0"/>
          </a:p>
        </p:txBody>
      </p:sp>
      <p:pic>
        <p:nvPicPr>
          <p:cNvPr id="5" name="Content Placeholder 5" descr="A close up of a logo&#10;&#10;Description generated with high confidence">
            <a:extLst>
              <a:ext uri="{FF2B5EF4-FFF2-40B4-BE49-F238E27FC236}">
                <a16:creationId xmlns:a16="http://schemas.microsoft.com/office/drawing/2014/main" id="{23F956E9-ED81-4220-A118-AA529F1667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5068" y="5354247"/>
            <a:ext cx="2276888" cy="822716"/>
          </a:xfrm>
          <a:prstGeom prst="rect">
            <a:avLst/>
          </a:prstGeom>
        </p:spPr>
      </p:pic>
    </p:spTree>
    <p:extLst>
      <p:ext uri="{BB962C8B-B14F-4D97-AF65-F5344CB8AC3E}">
        <p14:creationId xmlns:p14="http://schemas.microsoft.com/office/powerpoint/2010/main" val="40795716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5B3B7D-9EEA-41A4-95D0-9B318E484479}"/>
              </a:ext>
            </a:extLst>
          </p:cNvPr>
          <p:cNvPicPr>
            <a:picLocks noChangeAspect="1"/>
          </p:cNvPicPr>
          <p:nvPr/>
        </p:nvPicPr>
        <p:blipFill>
          <a:blip r:embed="rId3"/>
          <a:stretch>
            <a:fillRect/>
          </a:stretch>
        </p:blipFill>
        <p:spPr>
          <a:xfrm>
            <a:off x="580725" y="1601362"/>
            <a:ext cx="6076950" cy="4562475"/>
          </a:xfrm>
          <a:prstGeom prst="rect">
            <a:avLst/>
          </a:prstGeom>
        </p:spPr>
      </p:pic>
      <p:sp>
        <p:nvSpPr>
          <p:cNvPr id="7" name="Title 6">
            <a:extLst>
              <a:ext uri="{FF2B5EF4-FFF2-40B4-BE49-F238E27FC236}">
                <a16:creationId xmlns:a16="http://schemas.microsoft.com/office/drawing/2014/main" id="{01162ED3-54A9-42D9-98A1-AC6FBE163325}"/>
              </a:ext>
            </a:extLst>
          </p:cNvPr>
          <p:cNvSpPr>
            <a:spLocks noGrp="1"/>
          </p:cNvSpPr>
          <p:nvPr>
            <p:ph type="title"/>
          </p:nvPr>
        </p:nvSpPr>
        <p:spPr/>
        <p:txBody>
          <a:bodyPr/>
          <a:lstStyle/>
          <a:p>
            <a:r>
              <a:rPr lang="en-AU" dirty="0"/>
              <a:t>Some context…</a:t>
            </a:r>
          </a:p>
        </p:txBody>
      </p:sp>
      <p:sp>
        <p:nvSpPr>
          <p:cNvPr id="8" name="Content Placeholder 7">
            <a:extLst>
              <a:ext uri="{FF2B5EF4-FFF2-40B4-BE49-F238E27FC236}">
                <a16:creationId xmlns:a16="http://schemas.microsoft.com/office/drawing/2014/main" id="{42759728-CC76-4410-8E11-36A920B20ECE}"/>
              </a:ext>
            </a:extLst>
          </p:cNvPr>
          <p:cNvSpPr>
            <a:spLocks noGrp="1"/>
          </p:cNvSpPr>
          <p:nvPr>
            <p:ph idx="1"/>
          </p:nvPr>
        </p:nvSpPr>
        <p:spPr>
          <a:xfrm>
            <a:off x="6897600" y="1600201"/>
            <a:ext cx="4684800" cy="4525963"/>
          </a:xfrm>
        </p:spPr>
        <p:txBody>
          <a:bodyPr/>
          <a:lstStyle/>
          <a:p>
            <a:pPr marL="0" indent="0">
              <a:buNone/>
            </a:pPr>
            <a:r>
              <a:rPr lang="en-AU" b="1" i="0" dirty="0">
                <a:solidFill>
                  <a:schemeClr val="accent1">
                    <a:lumMod val="75000"/>
                  </a:schemeClr>
                </a:solidFill>
                <a:effectLst/>
              </a:rPr>
              <a:t>Joy’s Law:</a:t>
            </a:r>
          </a:p>
          <a:p>
            <a:pPr>
              <a:buClr>
                <a:schemeClr val="accent1">
                  <a:lumMod val="75000"/>
                </a:schemeClr>
              </a:buClr>
            </a:pPr>
            <a:r>
              <a:rPr lang="en-AU" b="0" i="0" dirty="0">
                <a:solidFill>
                  <a:srgbClr val="181818"/>
                </a:solidFill>
                <a:effectLst/>
              </a:rPr>
              <a:t>the notion that most of the </a:t>
            </a:r>
            <a:r>
              <a:rPr lang="en-AU" b="1" i="0" dirty="0">
                <a:solidFill>
                  <a:srgbClr val="181818"/>
                </a:solidFill>
                <a:effectLst/>
              </a:rPr>
              <a:t>knowledge</a:t>
            </a:r>
            <a:r>
              <a:rPr lang="en-AU" b="0" i="0" dirty="0">
                <a:solidFill>
                  <a:srgbClr val="181818"/>
                </a:solidFill>
                <a:effectLst/>
              </a:rPr>
              <a:t> critical to innovation </a:t>
            </a:r>
            <a:r>
              <a:rPr lang="en-AU" b="1" i="0" dirty="0">
                <a:solidFill>
                  <a:srgbClr val="181818"/>
                </a:solidFill>
                <a:effectLst/>
              </a:rPr>
              <a:t>often resides past the boundaries </a:t>
            </a:r>
            <a:r>
              <a:rPr lang="en-AU" b="0" i="0" dirty="0">
                <a:solidFill>
                  <a:srgbClr val="181818"/>
                </a:solidFill>
                <a:effectLst/>
              </a:rPr>
              <a:t>of an organisation</a:t>
            </a:r>
          </a:p>
          <a:p>
            <a:pPr>
              <a:buClr>
                <a:schemeClr val="accent1">
                  <a:lumMod val="75000"/>
                </a:schemeClr>
              </a:buClr>
            </a:pPr>
            <a:r>
              <a:rPr lang="en-AU" b="0" i="0" dirty="0">
                <a:solidFill>
                  <a:srgbClr val="181818"/>
                </a:solidFill>
                <a:effectLst/>
              </a:rPr>
              <a:t>the central challenge for those charged with the innovation mission is to find ways to </a:t>
            </a:r>
            <a:r>
              <a:rPr lang="en-AU" b="1" i="0" dirty="0">
                <a:solidFill>
                  <a:srgbClr val="181818"/>
                </a:solidFill>
                <a:effectLst/>
              </a:rPr>
              <a:t>access</a:t>
            </a:r>
            <a:r>
              <a:rPr lang="en-AU" b="0" i="0" dirty="0">
                <a:solidFill>
                  <a:srgbClr val="181818"/>
                </a:solidFill>
                <a:effectLst/>
              </a:rPr>
              <a:t> that </a:t>
            </a:r>
            <a:r>
              <a:rPr lang="en-AU" b="1" i="0" dirty="0">
                <a:solidFill>
                  <a:srgbClr val="181818"/>
                </a:solidFill>
                <a:effectLst/>
              </a:rPr>
              <a:t>knowledge</a:t>
            </a:r>
            <a:endParaRPr lang="en-AU" b="1" dirty="0"/>
          </a:p>
        </p:txBody>
      </p:sp>
    </p:spTree>
    <p:extLst>
      <p:ext uri="{BB962C8B-B14F-4D97-AF65-F5344CB8AC3E}">
        <p14:creationId xmlns:p14="http://schemas.microsoft.com/office/powerpoint/2010/main" val="3614901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42" presetClass="entr" presetSubtype="0" fill="hold" grpId="0" nodeType="afterEffect">
                                  <p:stCondLst>
                                    <p:cond delay="300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fade">
                                      <p:cBhvr>
                                        <p:cTn id="13" dur="1000"/>
                                        <p:tgtEl>
                                          <p:spTgt spid="8">
                                            <p:txEl>
                                              <p:pRg st="1" end="1"/>
                                            </p:txEl>
                                          </p:spTgt>
                                        </p:tgtEl>
                                      </p:cBhvr>
                                    </p:animEffect>
                                    <p:anim calcmode="lin" valueType="num">
                                      <p:cBhvr>
                                        <p:cTn id="14"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7000"/>
                            </p:stCondLst>
                            <p:childTnLst>
                              <p:par>
                                <p:cTn id="17" presetID="42" presetClass="entr" presetSubtype="0" fill="hold" grpId="0" nodeType="afterEffect">
                                  <p:stCondLst>
                                    <p:cond delay="300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fade">
                                      <p:cBhvr>
                                        <p:cTn id="19" dur="1000"/>
                                        <p:tgtEl>
                                          <p:spTgt spid="8">
                                            <p:txEl>
                                              <p:pRg st="2" end="2"/>
                                            </p:txEl>
                                          </p:spTgt>
                                        </p:tgtEl>
                                      </p:cBhvr>
                                    </p:animEffect>
                                    <p:anim calcmode="lin" valueType="num">
                                      <p:cBhvr>
                                        <p:cTn id="20"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AEC39C6-6D85-4B92-88E4-6021ECBF4A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7898" y="4657209"/>
            <a:ext cx="2016125" cy="20161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descr="A close up of a logo&#10;&#10;Description generated with high confidence"/>
          <p:cNvPicPr>
            <a:picLocks noChangeAspect="1"/>
          </p:cNvPicPr>
          <p:nvPr/>
        </p:nvPicPr>
        <p:blipFill rotWithShape="1">
          <a:blip r:embed="rId4">
            <a:extLst>
              <a:ext uri="{28A0092B-C50C-407E-A947-70E740481C1C}">
                <a14:useLocalDpi xmlns:a14="http://schemas.microsoft.com/office/drawing/2010/main" val="0"/>
              </a:ext>
            </a:extLst>
          </a:blip>
          <a:srcRect r="1" b="13959"/>
          <a:stretch/>
        </p:blipFill>
        <p:spPr>
          <a:xfrm>
            <a:off x="7291893" y="1866900"/>
            <a:ext cx="4260444" cy="4351019"/>
          </a:xfrm>
          <a:prstGeom prst="rect">
            <a:avLst/>
          </a:prstGeom>
          <a:effectLst/>
        </p:spPr>
      </p:pic>
      <p:sp>
        <p:nvSpPr>
          <p:cNvPr id="11266" name="Title 1"/>
          <p:cNvSpPr>
            <a:spLocks noGrp="1"/>
          </p:cNvSpPr>
          <p:nvPr>
            <p:ph type="title"/>
          </p:nvPr>
        </p:nvSpPr>
        <p:spPr>
          <a:xfrm>
            <a:off x="648930" y="301720"/>
            <a:ext cx="5127031" cy="1676603"/>
          </a:xfrm>
        </p:spPr>
        <p:txBody>
          <a:bodyPr>
            <a:normAutofit/>
          </a:bodyPr>
          <a:lstStyle/>
          <a:p>
            <a:r>
              <a:rPr lang="en-US" b="1" dirty="0">
                <a:solidFill>
                  <a:schemeClr val="accent2"/>
                </a:solidFill>
              </a:rPr>
              <a:t>The next steps</a:t>
            </a:r>
            <a:endParaRPr lang="en-AU" b="1" dirty="0">
              <a:solidFill>
                <a:schemeClr val="accent2"/>
              </a:solidFill>
            </a:endParaRPr>
          </a:p>
        </p:txBody>
      </p:sp>
      <p:sp>
        <p:nvSpPr>
          <p:cNvPr id="11267" name="Content Placeholder 2"/>
          <p:cNvSpPr>
            <a:spLocks noGrp="1"/>
          </p:cNvSpPr>
          <p:nvPr>
            <p:ph idx="1"/>
          </p:nvPr>
        </p:nvSpPr>
        <p:spPr>
          <a:xfrm>
            <a:off x="648929" y="1620456"/>
            <a:ext cx="6642963" cy="4597463"/>
          </a:xfrm>
        </p:spPr>
        <p:txBody>
          <a:bodyPr>
            <a:normAutofit/>
          </a:bodyPr>
          <a:lstStyle/>
          <a:p>
            <a:pPr marL="0" indent="0">
              <a:buNone/>
            </a:pPr>
            <a:r>
              <a:rPr lang="en-US" dirty="0"/>
              <a:t>You should now:</a:t>
            </a:r>
          </a:p>
          <a:p>
            <a:pPr fontAlgn="auto">
              <a:spcAft>
                <a:spcPts val="0"/>
              </a:spcAft>
              <a:defRPr/>
            </a:pPr>
            <a:r>
              <a:rPr lang="en-AU" dirty="0"/>
              <a:t>Download </a:t>
            </a:r>
            <a:r>
              <a:rPr lang="en-AU" b="1" dirty="0"/>
              <a:t>week 6 resources </a:t>
            </a:r>
            <a:r>
              <a:rPr lang="en-AU" dirty="0"/>
              <a:t>and complete post class activities to reinforce this weeks learning</a:t>
            </a:r>
          </a:p>
          <a:p>
            <a:pPr fontAlgn="auto">
              <a:spcAft>
                <a:spcPts val="0"/>
              </a:spcAft>
              <a:defRPr/>
            </a:pPr>
            <a:r>
              <a:rPr lang="en-AU" dirty="0"/>
              <a:t>Please consult </a:t>
            </a:r>
            <a:r>
              <a:rPr lang="en-AU" b="1" dirty="0"/>
              <a:t>Moodle </a:t>
            </a:r>
            <a:r>
              <a:rPr lang="en-AU" dirty="0"/>
              <a:t>for any class announcements this week</a:t>
            </a:r>
          </a:p>
          <a:p>
            <a:pPr fontAlgn="auto">
              <a:spcAft>
                <a:spcPts val="0"/>
              </a:spcAft>
              <a:defRPr/>
            </a:pPr>
            <a:r>
              <a:rPr lang="en-AU" dirty="0"/>
              <a:t>Review The FORUM and participate by commenting on topics</a:t>
            </a:r>
          </a:p>
          <a:p>
            <a:pPr fontAlgn="auto">
              <a:spcAft>
                <a:spcPts val="0"/>
              </a:spcAft>
              <a:defRPr/>
            </a:pPr>
            <a:r>
              <a:rPr lang="en-AU" dirty="0"/>
              <a:t>See you online</a:t>
            </a:r>
          </a:p>
        </p:txBody>
      </p:sp>
    </p:spTree>
    <p:extLst>
      <p:ext uri="{BB962C8B-B14F-4D97-AF65-F5344CB8AC3E}">
        <p14:creationId xmlns:p14="http://schemas.microsoft.com/office/powerpoint/2010/main" val="202038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fade">
                                      <p:cBhvr>
                                        <p:cTn id="7" dur="1000"/>
                                        <p:tgtEl>
                                          <p:spTgt spid="11267">
                                            <p:txEl>
                                              <p:pRg st="0" end="0"/>
                                            </p:txEl>
                                          </p:spTgt>
                                        </p:tgtEl>
                                      </p:cBhvr>
                                    </p:animEffect>
                                    <p:anim calcmode="lin" valueType="num">
                                      <p:cBhvr>
                                        <p:cTn id="8" dur="1000" fill="hold"/>
                                        <p:tgtEl>
                                          <p:spTgt spid="1126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26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1500"/>
                                  </p:stCondLst>
                                  <p:childTnLst>
                                    <p:set>
                                      <p:cBhvr>
                                        <p:cTn id="12" dur="1" fill="hold">
                                          <p:stCondLst>
                                            <p:cond delay="0"/>
                                          </p:stCondLst>
                                        </p:cTn>
                                        <p:tgtEl>
                                          <p:spTgt spid="11267">
                                            <p:txEl>
                                              <p:pRg st="1" end="1"/>
                                            </p:txEl>
                                          </p:spTgt>
                                        </p:tgtEl>
                                        <p:attrNameLst>
                                          <p:attrName>style.visibility</p:attrName>
                                        </p:attrNameLst>
                                      </p:cBhvr>
                                      <p:to>
                                        <p:strVal val="visible"/>
                                      </p:to>
                                    </p:set>
                                    <p:animEffect transition="in" filter="fade">
                                      <p:cBhvr>
                                        <p:cTn id="13" dur="1000"/>
                                        <p:tgtEl>
                                          <p:spTgt spid="11267">
                                            <p:txEl>
                                              <p:pRg st="1" end="1"/>
                                            </p:txEl>
                                          </p:spTgt>
                                        </p:tgtEl>
                                      </p:cBhvr>
                                    </p:animEffect>
                                    <p:anim calcmode="lin" valueType="num">
                                      <p:cBhvr>
                                        <p:cTn id="14" dur="1000" fill="hold"/>
                                        <p:tgtEl>
                                          <p:spTgt spid="11267">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11267">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42" presetClass="entr" presetSubtype="0" fill="hold" grpId="0" nodeType="afterEffect">
                                  <p:stCondLst>
                                    <p:cond delay="2000"/>
                                  </p:stCondLst>
                                  <p:childTnLst>
                                    <p:set>
                                      <p:cBhvr>
                                        <p:cTn id="18" dur="1" fill="hold">
                                          <p:stCondLst>
                                            <p:cond delay="0"/>
                                          </p:stCondLst>
                                        </p:cTn>
                                        <p:tgtEl>
                                          <p:spTgt spid="11267">
                                            <p:txEl>
                                              <p:pRg st="2" end="2"/>
                                            </p:txEl>
                                          </p:spTgt>
                                        </p:tgtEl>
                                        <p:attrNameLst>
                                          <p:attrName>style.visibility</p:attrName>
                                        </p:attrNameLst>
                                      </p:cBhvr>
                                      <p:to>
                                        <p:strVal val="visible"/>
                                      </p:to>
                                    </p:set>
                                    <p:animEffect transition="in" filter="fade">
                                      <p:cBhvr>
                                        <p:cTn id="19" dur="1000"/>
                                        <p:tgtEl>
                                          <p:spTgt spid="11267">
                                            <p:txEl>
                                              <p:pRg st="2" end="2"/>
                                            </p:txEl>
                                          </p:spTgt>
                                        </p:tgtEl>
                                      </p:cBhvr>
                                    </p:animEffect>
                                    <p:anim calcmode="lin" valueType="num">
                                      <p:cBhvr>
                                        <p:cTn id="20" dur="1000" fill="hold"/>
                                        <p:tgtEl>
                                          <p:spTgt spid="11267">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126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2000"/>
                                  </p:stCondLst>
                                  <p:childTnLst>
                                    <p:set>
                                      <p:cBhvr>
                                        <p:cTn id="25" dur="1" fill="hold">
                                          <p:stCondLst>
                                            <p:cond delay="0"/>
                                          </p:stCondLst>
                                        </p:cTn>
                                        <p:tgtEl>
                                          <p:spTgt spid="11267">
                                            <p:txEl>
                                              <p:pRg st="3" end="3"/>
                                            </p:txEl>
                                          </p:spTgt>
                                        </p:tgtEl>
                                        <p:attrNameLst>
                                          <p:attrName>style.visibility</p:attrName>
                                        </p:attrNameLst>
                                      </p:cBhvr>
                                      <p:to>
                                        <p:strVal val="visible"/>
                                      </p:to>
                                    </p:set>
                                    <p:animEffect transition="in" filter="fade">
                                      <p:cBhvr>
                                        <p:cTn id="26" dur="1000"/>
                                        <p:tgtEl>
                                          <p:spTgt spid="11267">
                                            <p:txEl>
                                              <p:pRg st="3" end="3"/>
                                            </p:txEl>
                                          </p:spTgt>
                                        </p:tgtEl>
                                      </p:cBhvr>
                                    </p:animEffect>
                                    <p:anim calcmode="lin" valueType="num">
                                      <p:cBhvr>
                                        <p:cTn id="27" dur="1000" fill="hold"/>
                                        <p:tgtEl>
                                          <p:spTgt spid="11267">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11267">
                                            <p:txEl>
                                              <p:pRg st="3" end="3"/>
                                            </p:txEl>
                                          </p:spTgt>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42" presetClass="entr" presetSubtype="0" fill="hold" grpId="0" nodeType="afterEffect">
                                  <p:stCondLst>
                                    <p:cond delay="2000"/>
                                  </p:stCondLst>
                                  <p:childTnLst>
                                    <p:set>
                                      <p:cBhvr>
                                        <p:cTn id="31" dur="1" fill="hold">
                                          <p:stCondLst>
                                            <p:cond delay="0"/>
                                          </p:stCondLst>
                                        </p:cTn>
                                        <p:tgtEl>
                                          <p:spTgt spid="11267">
                                            <p:txEl>
                                              <p:pRg st="4" end="4"/>
                                            </p:txEl>
                                          </p:spTgt>
                                        </p:tgtEl>
                                        <p:attrNameLst>
                                          <p:attrName>style.visibility</p:attrName>
                                        </p:attrNameLst>
                                      </p:cBhvr>
                                      <p:to>
                                        <p:strVal val="visible"/>
                                      </p:to>
                                    </p:set>
                                    <p:animEffect transition="in" filter="fade">
                                      <p:cBhvr>
                                        <p:cTn id="32" dur="1000"/>
                                        <p:tgtEl>
                                          <p:spTgt spid="11267">
                                            <p:txEl>
                                              <p:pRg st="4" end="4"/>
                                            </p:txEl>
                                          </p:spTgt>
                                        </p:tgtEl>
                                      </p:cBhvr>
                                    </p:animEffect>
                                    <p:anim calcmode="lin" valueType="num">
                                      <p:cBhvr>
                                        <p:cTn id="33" dur="1000" fill="hold"/>
                                        <p:tgtEl>
                                          <p:spTgt spid="11267">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11267">
                                            <p:txEl>
                                              <p:pRg st="4" end="4"/>
                                            </p:txEl>
                                          </p:spTgt>
                                        </p:tgtEl>
                                        <p:attrNameLst>
                                          <p:attrName>ppt_y</p:attrName>
                                        </p:attrNameLst>
                                      </p:cBhvr>
                                      <p:tavLst>
                                        <p:tav tm="0">
                                          <p:val>
                                            <p:strVal val="#ppt_y+.1"/>
                                          </p:val>
                                        </p:tav>
                                        <p:tav tm="100000">
                                          <p:val>
                                            <p:strVal val="#ppt_y"/>
                                          </p:val>
                                        </p:tav>
                                      </p:tavLst>
                                    </p:anim>
                                  </p:childTnLst>
                                </p:cTn>
                              </p:par>
                            </p:childTnLst>
                          </p:cTn>
                        </p:par>
                        <p:par>
                          <p:cTn id="35" fill="hold">
                            <p:stCondLst>
                              <p:cond delay="6000"/>
                            </p:stCondLst>
                            <p:childTnLst>
                              <p:par>
                                <p:cTn id="36" presetID="9" presetClass="entr" presetSubtype="0" fill="hold"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dissolve">
                                      <p:cBhvr>
                                        <p:cTn id="3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End of Session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42681" y="1705436"/>
            <a:ext cx="6906638" cy="4627447"/>
          </a:xfrm>
        </p:spPr>
      </p:pic>
    </p:spTree>
    <p:extLst>
      <p:ext uri="{BB962C8B-B14F-4D97-AF65-F5344CB8AC3E}">
        <p14:creationId xmlns:p14="http://schemas.microsoft.com/office/powerpoint/2010/main" val="27204698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893" y="1166541"/>
            <a:ext cx="3490498" cy="2655951"/>
          </a:xfrm>
        </p:spPr>
        <p:txBody>
          <a:bodyPr>
            <a:normAutofit/>
          </a:bodyPr>
          <a:lstStyle/>
          <a:p>
            <a:r>
              <a:rPr lang="en-AU" sz="3600" spc="-60" dirty="0">
                <a:solidFill>
                  <a:srgbClr val="FFFFFF"/>
                </a:solidFill>
              </a:rPr>
              <a:t>END of session</a:t>
            </a:r>
          </a:p>
        </p:txBody>
      </p:sp>
      <p:sp>
        <p:nvSpPr>
          <p:cNvPr id="3" name="Text Placeholder 2"/>
          <p:cNvSpPr>
            <a:spLocks noGrp="1"/>
          </p:cNvSpPr>
          <p:nvPr>
            <p:ph type="body" idx="1"/>
          </p:nvPr>
        </p:nvSpPr>
        <p:spPr>
          <a:xfrm>
            <a:off x="2054781" y="4162033"/>
            <a:ext cx="5104170" cy="761876"/>
          </a:xfrm>
        </p:spPr>
        <p:txBody>
          <a:bodyPr>
            <a:normAutofit/>
          </a:bodyPr>
          <a:lstStyle/>
          <a:p>
            <a:r>
              <a:rPr lang="en-AU" sz="3200" dirty="0"/>
              <a:t>Thank you for listening</a:t>
            </a:r>
          </a:p>
        </p:txBody>
      </p:sp>
      <p:pic>
        <p:nvPicPr>
          <p:cNvPr id="4" name="Picture 3" descr="F:\75 Amazing 3D Figures\57.jpg"/>
          <p:cNvPicPr/>
          <p:nvPr/>
        </p:nvPicPr>
        <p:blipFill>
          <a:blip r:embed="rId3" cstate="print"/>
          <a:srcRect/>
          <a:stretch>
            <a:fillRect/>
          </a:stretch>
        </p:blipFill>
        <p:spPr bwMode="auto">
          <a:xfrm>
            <a:off x="8367165" y="2557499"/>
            <a:ext cx="3824835" cy="4319864"/>
          </a:xfrm>
          <a:prstGeom prst="rect">
            <a:avLst/>
          </a:prstGeom>
          <a:noFill/>
          <a:ln w="9525">
            <a:noFill/>
            <a:miter lim="800000"/>
            <a:headEnd/>
            <a:tailEnd/>
          </a:ln>
        </p:spPr>
      </p:pic>
      <p:sp>
        <p:nvSpPr>
          <p:cNvPr id="5" name="TextBox 4"/>
          <p:cNvSpPr txBox="1"/>
          <p:nvPr/>
        </p:nvSpPr>
        <p:spPr>
          <a:xfrm>
            <a:off x="2054780" y="5238199"/>
            <a:ext cx="6098620"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srgbClr val="000000">
                    <a:lumMod val="65000"/>
                    <a:lumOff val="35000"/>
                  </a:srgbClr>
                </a:solidFill>
                <a:effectLst/>
                <a:uLnTx/>
                <a:uFillTx/>
                <a:latin typeface="Corbel" panose="020B0503020204020204"/>
                <a:ea typeface="+mn-ea"/>
                <a:cs typeface="+mn-cs"/>
              </a:rPr>
              <a:t>Good Luck with your studies!</a:t>
            </a:r>
          </a:p>
          <a:p>
            <a:pPr marL="0" marR="0" lvl="0" indent="0" algn="l" defTabSz="457200" rtl="0" eaLnBrk="1" fontAlgn="auto" latinLnBrk="0" hangingPunct="1">
              <a:lnSpc>
                <a:spcPct val="100000"/>
              </a:lnSpc>
              <a:spcBef>
                <a:spcPts val="0"/>
              </a:spcBef>
              <a:spcAft>
                <a:spcPts val="0"/>
              </a:spcAft>
              <a:buClrTx/>
              <a:buSzTx/>
              <a:buFontTx/>
              <a:buNone/>
              <a:tabLst/>
              <a:defRPr/>
            </a:pPr>
            <a:r>
              <a:rPr lang="en-AU" sz="3200" dirty="0">
                <a:solidFill>
                  <a:srgbClr val="000000">
                    <a:lumMod val="65000"/>
                    <a:lumOff val="35000"/>
                  </a:srgbClr>
                </a:solidFill>
                <a:latin typeface="Corbel" panose="020B0503020204020204"/>
              </a:rPr>
              <a:t>See you next week</a:t>
            </a:r>
            <a:endParaRPr kumimoji="0" lang="en-AU" sz="3200" b="0" i="0" u="none" strike="noStrike" kern="1200" cap="none" spc="0" normalizeH="0" baseline="0" noProof="0" dirty="0">
              <a:ln>
                <a:noFill/>
              </a:ln>
              <a:solidFill>
                <a:srgbClr val="000000">
                  <a:lumMod val="65000"/>
                  <a:lumOff val="35000"/>
                </a:srgbClr>
              </a:solidFill>
              <a:effectLst/>
              <a:uLnTx/>
              <a:uFillTx/>
              <a:latin typeface="Corbel" panose="020B0503020204020204"/>
              <a:ea typeface="+mn-ea"/>
              <a:cs typeface="+mn-cs"/>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646" y="275364"/>
            <a:ext cx="5715000" cy="3124200"/>
          </a:xfrm>
          <a:prstGeom prst="rect">
            <a:avLst/>
          </a:prstGeom>
        </p:spPr>
      </p:pic>
    </p:spTree>
    <p:extLst>
      <p:ext uri="{BB962C8B-B14F-4D97-AF65-F5344CB8AC3E}">
        <p14:creationId xmlns:p14="http://schemas.microsoft.com/office/powerpoint/2010/main" val="18553019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from="(-#ppt_w/2)" to="(#ppt_x)" calcmode="lin" valueType="num">
                                      <p:cBhvr>
                                        <p:cTn id="7" dur="1200" fill="hold">
                                          <p:stCondLst>
                                            <p:cond delay="0"/>
                                          </p:stCondLst>
                                        </p:cTn>
                                        <p:tgtEl>
                                          <p:spTgt spid="4"/>
                                        </p:tgtEl>
                                        <p:attrNameLst>
                                          <p:attrName>ppt_x</p:attrName>
                                        </p:attrNameLst>
                                      </p:cBhvr>
                                    </p:anim>
                                    <p:anim from="0" to="-1.0" calcmode="lin" valueType="num">
                                      <p:cBhvr>
                                        <p:cTn id="8" dur="400" decel="50000" autoRev="1" fill="hold">
                                          <p:stCondLst>
                                            <p:cond delay="1200"/>
                                          </p:stCondLst>
                                        </p:cTn>
                                        <p:tgtEl>
                                          <p:spTgt spid="4"/>
                                        </p:tgtEl>
                                        <p:attrNameLst>
                                          <p:attrName>xshear</p:attrName>
                                        </p:attrNameLst>
                                      </p:cBhvr>
                                    </p:anim>
                                    <p:animScale>
                                      <p:cBhvr>
                                        <p:cTn id="9" dur="400" decel="100000" autoRev="1" fill="hold">
                                          <p:stCondLst>
                                            <p:cond delay="1200"/>
                                          </p:stCondLst>
                                        </p:cTn>
                                        <p:tgtEl>
                                          <p:spTgt spid="4"/>
                                        </p:tgtEl>
                                      </p:cBhvr>
                                      <p:from x="100000" y="100000"/>
                                      <p:to x="80000" y="100000"/>
                                    </p:animScale>
                                    <p:anim by="(#ppt_h/3+#ppt_w*0.1)" calcmode="lin" valueType="num">
                                      <p:cBhvr additive="sum">
                                        <p:cTn id="10" dur="400" decel="100000" autoRev="1" fill="hold">
                                          <p:stCondLst>
                                            <p:cond delay="1200"/>
                                          </p:stCondLst>
                                        </p:cTn>
                                        <p:tgtEl>
                                          <p:spTgt spid="4"/>
                                        </p:tgtEl>
                                        <p:attrNameLst>
                                          <p:attrName>ppt_x</p:attrName>
                                        </p:attrNameLst>
                                      </p:cBhvr>
                                    </p:anim>
                                  </p:childTnLst>
                                </p:cTn>
                              </p:par>
                            </p:childTnLst>
                          </p:cTn>
                        </p:par>
                        <p:par>
                          <p:cTn id="11" fill="hold">
                            <p:stCondLst>
                              <p:cond delay="2000"/>
                            </p:stCondLst>
                            <p:childTnLst>
                              <p:par>
                                <p:cTn id="12" presetID="12" presetClass="entr" presetSubtype="1" fill="hold" nodeType="afterEffect">
                                  <p:stCondLst>
                                    <p:cond delay="100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p:tgtEl>
                                          <p:spTgt spid="6"/>
                                        </p:tgtEl>
                                        <p:attrNameLst>
                                          <p:attrName>ppt_y</p:attrName>
                                        </p:attrNameLst>
                                      </p:cBhvr>
                                      <p:tavLst>
                                        <p:tav tm="0">
                                          <p:val>
                                            <p:strVal val="#ppt_y-#ppt_h*1.125000"/>
                                          </p:val>
                                        </p:tav>
                                        <p:tav tm="100000">
                                          <p:val>
                                            <p:strVal val="#ppt_y"/>
                                          </p:val>
                                        </p:tav>
                                      </p:tavLst>
                                    </p:anim>
                                    <p:animEffect transition="in" filter="wipe(down)">
                                      <p:cBhvr>
                                        <p:cTn id="15" dur="500"/>
                                        <p:tgtEl>
                                          <p:spTgt spid="6"/>
                                        </p:tgtEl>
                                      </p:cBhvr>
                                    </p:animEffect>
                                  </p:childTnLst>
                                </p:cTn>
                              </p:par>
                            </p:childTnLst>
                          </p:cTn>
                        </p:par>
                        <p:par>
                          <p:cTn id="16" fill="hold">
                            <p:stCondLst>
                              <p:cond delay="3500"/>
                            </p:stCondLst>
                            <p:childTnLst>
                              <p:par>
                                <p:cTn id="17" presetID="9"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dissolve">
                                      <p:cBhvr>
                                        <p:cTn id="19" dur="1000"/>
                                        <p:tgtEl>
                                          <p:spTgt spid="2"/>
                                        </p:tgtEl>
                                      </p:cBhvr>
                                    </p:animEffect>
                                  </p:childTnLst>
                                </p:cTn>
                              </p:par>
                            </p:childTnLst>
                          </p:cTn>
                        </p:par>
                        <p:par>
                          <p:cTn id="20" fill="hold">
                            <p:stCondLst>
                              <p:cond delay="4500"/>
                            </p:stCondLst>
                            <p:childTnLst>
                              <p:par>
                                <p:cTn id="21" presetID="42" presetClass="entr" presetSubtype="0" fill="hold" grpId="0" nodeType="after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1000"/>
                                        <p:tgtEl>
                                          <p:spTgt spid="3">
                                            <p:txEl>
                                              <p:pRg st="0" end="0"/>
                                            </p:txEl>
                                          </p:spTgt>
                                        </p:tgtEl>
                                      </p:cBhvr>
                                    </p:animEffect>
                                    <p:anim calcmode="lin" valueType="num">
                                      <p:cBhvr>
                                        <p:cTn id="2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6" fill="hold">
                            <p:stCondLst>
                              <p:cond delay="5500"/>
                            </p:stCondLst>
                            <p:childTnLst>
                              <p:par>
                                <p:cTn id="27" presetID="3" presetClass="entr" presetSubtype="10" fill="hold" grpId="0" nodeType="afterEffect">
                                  <p:stCondLst>
                                    <p:cond delay="1000"/>
                                  </p:stCondLst>
                                  <p:childTnLst>
                                    <p:set>
                                      <p:cBhvr>
                                        <p:cTn id="28" dur="1" fill="hold">
                                          <p:stCondLst>
                                            <p:cond delay="0"/>
                                          </p:stCondLst>
                                        </p:cTn>
                                        <p:tgtEl>
                                          <p:spTgt spid="5"/>
                                        </p:tgtEl>
                                        <p:attrNameLst>
                                          <p:attrName>style.visibility</p:attrName>
                                        </p:attrNameLst>
                                      </p:cBhvr>
                                      <p:to>
                                        <p:strVal val="visible"/>
                                      </p:to>
                                    </p:set>
                                    <p:animEffect transition="in" filter="blinds(horizont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830F430-031F-43B1-BBE3-8E85819373F8}"/>
              </a:ext>
            </a:extLst>
          </p:cNvPr>
          <p:cNvSpPr>
            <a:spLocks noGrp="1"/>
          </p:cNvSpPr>
          <p:nvPr>
            <p:ph type="title"/>
          </p:nvPr>
        </p:nvSpPr>
        <p:spPr/>
        <p:txBody>
          <a:bodyPr/>
          <a:lstStyle/>
          <a:p>
            <a:r>
              <a:rPr lang="en-AU" dirty="0"/>
              <a:t>What is Open Innovation?</a:t>
            </a:r>
          </a:p>
        </p:txBody>
      </p:sp>
      <p:sp>
        <p:nvSpPr>
          <p:cNvPr id="6" name="Content Placeholder 5">
            <a:extLst>
              <a:ext uri="{FF2B5EF4-FFF2-40B4-BE49-F238E27FC236}">
                <a16:creationId xmlns:a16="http://schemas.microsoft.com/office/drawing/2014/main" id="{22B8B504-BC73-4585-BA93-A5D6F1D164F5}"/>
              </a:ext>
            </a:extLst>
          </p:cNvPr>
          <p:cNvSpPr>
            <a:spLocks noGrp="1"/>
          </p:cNvSpPr>
          <p:nvPr>
            <p:ph idx="1"/>
          </p:nvPr>
        </p:nvSpPr>
        <p:spPr>
          <a:xfrm>
            <a:off x="609600" y="1600201"/>
            <a:ext cx="10972800" cy="3826993"/>
          </a:xfrm>
        </p:spPr>
        <p:txBody>
          <a:bodyPr/>
          <a:lstStyle/>
          <a:p>
            <a:pPr marL="0" indent="0" algn="ctr">
              <a:buNone/>
            </a:pPr>
            <a:r>
              <a:rPr lang="en-US" sz="3600" dirty="0"/>
              <a:t>“Open innovation is the use of purposive </a:t>
            </a:r>
            <a:r>
              <a:rPr lang="en-US" sz="3600" b="1" dirty="0"/>
              <a:t>inflows</a:t>
            </a:r>
            <a:r>
              <a:rPr lang="en-US" sz="3600" dirty="0"/>
              <a:t> and </a:t>
            </a:r>
            <a:r>
              <a:rPr lang="en-US" sz="3600" b="1" dirty="0"/>
              <a:t>outflows</a:t>
            </a:r>
            <a:r>
              <a:rPr lang="en-US" sz="3600" dirty="0"/>
              <a:t> of </a:t>
            </a:r>
            <a:r>
              <a:rPr lang="en-US" sz="3600" b="1" dirty="0"/>
              <a:t>knowledge</a:t>
            </a:r>
            <a:r>
              <a:rPr lang="en-US" sz="3600" dirty="0"/>
              <a:t> to </a:t>
            </a:r>
            <a:r>
              <a:rPr lang="en-US" sz="3600" b="1" i="1" dirty="0">
                <a:solidFill>
                  <a:schemeClr val="accent1">
                    <a:lumMod val="75000"/>
                  </a:schemeClr>
                </a:solidFill>
              </a:rPr>
              <a:t>accelerate internal innovation</a:t>
            </a:r>
            <a:r>
              <a:rPr lang="en-US" sz="3600" dirty="0"/>
              <a:t>, and </a:t>
            </a:r>
            <a:r>
              <a:rPr lang="en-US" sz="3600" b="1" i="1" dirty="0">
                <a:solidFill>
                  <a:schemeClr val="accent1">
                    <a:lumMod val="75000"/>
                  </a:schemeClr>
                </a:solidFill>
              </a:rPr>
              <a:t>expand the markets for external use of innovation, respectively</a:t>
            </a:r>
            <a:r>
              <a:rPr lang="en-US" sz="3600" dirty="0"/>
              <a:t>.” </a:t>
            </a:r>
          </a:p>
          <a:p>
            <a:pPr marL="0" indent="0">
              <a:buNone/>
            </a:pPr>
            <a:endParaRPr lang="en-US" dirty="0"/>
          </a:p>
          <a:p>
            <a:pPr marL="0" indent="0" algn="r">
              <a:buNone/>
            </a:pPr>
            <a:r>
              <a:rPr lang="en-US" dirty="0"/>
              <a:t>Chesbrough, </a:t>
            </a:r>
            <a:r>
              <a:rPr lang="en-US" dirty="0" err="1"/>
              <a:t>Vanhaverbeke</a:t>
            </a:r>
            <a:r>
              <a:rPr lang="en-US" dirty="0"/>
              <a:t> &amp; West</a:t>
            </a:r>
          </a:p>
          <a:p>
            <a:pPr marL="0" indent="0" algn="r">
              <a:buNone/>
            </a:pPr>
            <a:r>
              <a:rPr lang="en-US" dirty="0"/>
              <a:t>Open Innovation: Researching a New Paradigm (2006)</a:t>
            </a:r>
            <a:endParaRPr lang="en-AU" dirty="0"/>
          </a:p>
        </p:txBody>
      </p:sp>
      <p:pic>
        <p:nvPicPr>
          <p:cNvPr id="8" name="Picture 7">
            <a:extLst>
              <a:ext uri="{FF2B5EF4-FFF2-40B4-BE49-F238E27FC236}">
                <a16:creationId xmlns:a16="http://schemas.microsoft.com/office/drawing/2014/main" id="{23A89053-2D1B-4F1A-A8D5-E61B9E5127D3}"/>
              </a:ext>
            </a:extLst>
          </p:cNvPr>
          <p:cNvPicPr>
            <a:picLocks noChangeAspect="1"/>
          </p:cNvPicPr>
          <p:nvPr/>
        </p:nvPicPr>
        <p:blipFill>
          <a:blip r:embed="rId3"/>
          <a:stretch>
            <a:fillRect/>
          </a:stretch>
        </p:blipFill>
        <p:spPr>
          <a:xfrm>
            <a:off x="83465" y="4072040"/>
            <a:ext cx="2785960" cy="2785960"/>
          </a:xfrm>
          <a:prstGeom prst="rect">
            <a:avLst/>
          </a:prstGeom>
        </p:spPr>
      </p:pic>
      <p:sp>
        <p:nvSpPr>
          <p:cNvPr id="7" name="TextBox 6">
            <a:extLst>
              <a:ext uri="{FF2B5EF4-FFF2-40B4-BE49-F238E27FC236}">
                <a16:creationId xmlns:a16="http://schemas.microsoft.com/office/drawing/2014/main" id="{5DF23824-C838-40CF-8702-7E430316A189}"/>
              </a:ext>
            </a:extLst>
          </p:cNvPr>
          <p:cNvSpPr txBox="1"/>
          <p:nvPr/>
        </p:nvSpPr>
        <p:spPr>
          <a:xfrm>
            <a:off x="2869425" y="6332308"/>
            <a:ext cx="3226575" cy="369332"/>
          </a:xfrm>
          <a:prstGeom prst="rect">
            <a:avLst/>
          </a:prstGeom>
          <a:noFill/>
        </p:spPr>
        <p:txBody>
          <a:bodyPr wrap="square">
            <a:spAutoFit/>
          </a:bodyPr>
          <a:lstStyle/>
          <a:p>
            <a:r>
              <a:rPr lang="en-US" b="0" i="0" dirty="0">
                <a:solidFill>
                  <a:schemeClr val="accent1">
                    <a:lumMod val="75000"/>
                  </a:schemeClr>
                </a:solidFill>
                <a:effectLst/>
              </a:rPr>
              <a:t>“the father of open innovation” </a:t>
            </a:r>
            <a:endParaRPr lang="en-AU" dirty="0">
              <a:solidFill>
                <a:schemeClr val="accent1">
                  <a:lumMod val="75000"/>
                </a:schemeClr>
              </a:solidFill>
            </a:endParaRPr>
          </a:p>
        </p:txBody>
      </p:sp>
    </p:spTree>
    <p:extLst>
      <p:ext uri="{BB962C8B-B14F-4D97-AF65-F5344CB8AC3E}">
        <p14:creationId xmlns:p14="http://schemas.microsoft.com/office/powerpoint/2010/main" val="2546501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EF5E1-D5C0-4945-9974-B9F1D4AFD33F}"/>
              </a:ext>
            </a:extLst>
          </p:cNvPr>
          <p:cNvSpPr>
            <a:spLocks noGrp="1"/>
          </p:cNvSpPr>
          <p:nvPr>
            <p:ph type="title"/>
          </p:nvPr>
        </p:nvSpPr>
        <p:spPr/>
        <p:txBody>
          <a:bodyPr/>
          <a:lstStyle/>
          <a:p>
            <a:r>
              <a:rPr lang="en-AU" sz="4400" b="0" i="0" u="none" strike="noStrike" baseline="0" dirty="0">
                <a:latin typeface="Arial" panose="020B0604020202020204" pitchFamily="34" charset="0"/>
              </a:rPr>
              <a:t>What is open innovation?</a:t>
            </a:r>
            <a:br>
              <a:rPr lang="en-AU" dirty="0"/>
            </a:br>
            <a:endParaRPr lang="en-AU" dirty="0"/>
          </a:p>
        </p:txBody>
      </p:sp>
      <p:sp>
        <p:nvSpPr>
          <p:cNvPr id="3" name="Content Placeholder 2">
            <a:extLst>
              <a:ext uri="{FF2B5EF4-FFF2-40B4-BE49-F238E27FC236}">
                <a16:creationId xmlns:a16="http://schemas.microsoft.com/office/drawing/2014/main" id="{82DCF571-E2AB-4476-9FF7-4694F2DA42A4}"/>
              </a:ext>
            </a:extLst>
          </p:cNvPr>
          <p:cNvSpPr>
            <a:spLocks noGrp="1"/>
          </p:cNvSpPr>
          <p:nvPr>
            <p:ph idx="1"/>
          </p:nvPr>
        </p:nvSpPr>
        <p:spPr>
          <a:xfrm>
            <a:off x="609600" y="1600201"/>
            <a:ext cx="10972800" cy="3478337"/>
          </a:xfrm>
        </p:spPr>
        <p:txBody>
          <a:bodyPr/>
          <a:lstStyle/>
          <a:p>
            <a:pPr marL="0" indent="0" algn="ctr">
              <a:buNone/>
            </a:pPr>
            <a:r>
              <a:rPr lang="en-US" b="0" i="0" u="none" strike="noStrike" baseline="0" dirty="0"/>
              <a:t>“…a philosophy or a mindset that they should embrace </a:t>
            </a:r>
            <a:r>
              <a:rPr lang="en-AU" b="0" i="0" u="none" strike="noStrike" baseline="0" dirty="0"/>
              <a:t>within their organisation.</a:t>
            </a:r>
          </a:p>
          <a:p>
            <a:pPr marL="0" indent="0" algn="ctr">
              <a:buNone/>
            </a:pPr>
            <a:endParaRPr lang="en-AU" b="0" i="0" u="none" strike="noStrike" baseline="0" dirty="0"/>
          </a:p>
          <a:p>
            <a:pPr marL="0" indent="0" algn="ctr">
              <a:buNone/>
            </a:pPr>
            <a:r>
              <a:rPr lang="en-US" b="0" i="0" u="none" strike="noStrike" baseline="0" dirty="0"/>
              <a:t>This mindset should enable their </a:t>
            </a:r>
            <a:r>
              <a:rPr lang="en-AU" b="0" i="0" u="none" strike="noStrike" baseline="0" dirty="0"/>
              <a:t>organisation</a:t>
            </a:r>
            <a:r>
              <a:rPr lang="en-US" b="0" i="0" u="none" strike="noStrike" baseline="0" dirty="0"/>
              <a:t> to work with external input to the innovation process just as naturally as it does with internal input”</a:t>
            </a:r>
          </a:p>
          <a:p>
            <a:pPr marL="0" indent="0" algn="ctr">
              <a:buNone/>
            </a:pPr>
            <a:endParaRPr lang="en-US" b="0" i="0" u="none" strike="noStrike" baseline="0" dirty="0"/>
          </a:p>
        </p:txBody>
      </p:sp>
      <p:pic>
        <p:nvPicPr>
          <p:cNvPr id="1030" name="Picture 6" descr="Business Background 2400*1522 transprent Png Free Download - Yellow, Line,  Open Innovation. - CleanPNG / KissPNG">
            <a:extLst>
              <a:ext uri="{FF2B5EF4-FFF2-40B4-BE49-F238E27FC236}">
                <a16:creationId xmlns:a16="http://schemas.microsoft.com/office/drawing/2014/main" id="{8D97462D-9417-40FF-8631-947B92263B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284" r="16855"/>
          <a:stretch/>
        </p:blipFill>
        <p:spPr bwMode="auto">
          <a:xfrm>
            <a:off x="9367666" y="4997370"/>
            <a:ext cx="1795908" cy="1704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0279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grpId="0" nodeType="afterEffect">
                                  <p:stCondLst>
                                    <p:cond delay="300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anim calcmode="lin" valueType="num">
                                      <p:cBhvr>
                                        <p:cTn id="1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6" presetID="9" presetClass="entr" presetSubtype="0" fill="hold" nodeType="withEffect">
                                  <p:stCondLst>
                                    <p:cond delay="500"/>
                                  </p:stCondLst>
                                  <p:childTnLst>
                                    <p:set>
                                      <p:cBhvr>
                                        <p:cTn id="17" dur="1" fill="hold">
                                          <p:stCondLst>
                                            <p:cond delay="0"/>
                                          </p:stCondLst>
                                        </p:cTn>
                                        <p:tgtEl>
                                          <p:spTgt spid="1030"/>
                                        </p:tgtEl>
                                        <p:attrNameLst>
                                          <p:attrName>style.visibility</p:attrName>
                                        </p:attrNameLst>
                                      </p:cBhvr>
                                      <p:to>
                                        <p:strVal val="visible"/>
                                      </p:to>
                                    </p:set>
                                    <p:animEffect transition="in" filter="dissolve">
                                      <p:cBhvr>
                                        <p:cTn id="18" dur="2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EBE0F6A-4459-4B48-A02D-2A132241D627}"/>
              </a:ext>
            </a:extLst>
          </p:cNvPr>
          <p:cNvSpPr>
            <a:spLocks noGrp="1"/>
          </p:cNvSpPr>
          <p:nvPr>
            <p:ph type="title"/>
          </p:nvPr>
        </p:nvSpPr>
        <p:spPr/>
        <p:txBody>
          <a:bodyPr/>
          <a:lstStyle/>
          <a:p>
            <a:r>
              <a:rPr lang="en-US" dirty="0"/>
              <a:t>The Era of Open Innovation</a:t>
            </a:r>
            <a:endParaRPr lang="en-AU" dirty="0"/>
          </a:p>
        </p:txBody>
      </p:sp>
      <p:sp>
        <p:nvSpPr>
          <p:cNvPr id="6" name="Content Placeholder 5">
            <a:extLst>
              <a:ext uri="{FF2B5EF4-FFF2-40B4-BE49-F238E27FC236}">
                <a16:creationId xmlns:a16="http://schemas.microsoft.com/office/drawing/2014/main" id="{9A701749-1705-449D-94B5-481C59F4768D}"/>
              </a:ext>
            </a:extLst>
          </p:cNvPr>
          <p:cNvSpPr>
            <a:spLocks noGrp="1"/>
          </p:cNvSpPr>
          <p:nvPr>
            <p:ph idx="1"/>
          </p:nvPr>
        </p:nvSpPr>
        <p:spPr>
          <a:xfrm>
            <a:off x="609600" y="1600202"/>
            <a:ext cx="10972800" cy="3827720"/>
          </a:xfrm>
        </p:spPr>
        <p:txBody>
          <a:bodyPr/>
          <a:lstStyle/>
          <a:p>
            <a:pPr algn="l"/>
            <a:r>
              <a:rPr lang="en-AU" b="0" i="0" u="none" strike="noStrike" baseline="0" dirty="0">
                <a:latin typeface="Calibri" panose="020F0502020204030204" pitchFamily="34" charset="0"/>
                <a:cs typeface="Calibri" panose="020F0502020204030204" pitchFamily="34" charset="0"/>
              </a:rPr>
              <a:t>Organisations are increasingly </a:t>
            </a:r>
            <a:r>
              <a:rPr lang="en-AU" b="1" i="0" u="none" strike="noStrike" baseline="0" dirty="0">
                <a:solidFill>
                  <a:schemeClr val="accent1">
                    <a:lumMod val="75000"/>
                  </a:schemeClr>
                </a:solidFill>
                <a:latin typeface="Calibri" panose="020F0502020204030204" pitchFamily="34" charset="0"/>
                <a:cs typeface="Calibri" panose="020F0502020204030204" pitchFamily="34" charset="0"/>
              </a:rPr>
              <a:t>rethinking</a:t>
            </a:r>
            <a:r>
              <a:rPr lang="en-AU" b="0" i="0" u="none" strike="noStrike" baseline="0" dirty="0">
                <a:latin typeface="Calibri" panose="020F0502020204030204" pitchFamily="34" charset="0"/>
                <a:cs typeface="Calibri" panose="020F0502020204030204" pitchFamily="34" charset="0"/>
              </a:rPr>
              <a:t> </a:t>
            </a:r>
            <a:r>
              <a:rPr lang="en-US" b="0" i="0" u="none" strike="noStrike" baseline="0" dirty="0">
                <a:latin typeface="Calibri" panose="020F0502020204030204" pitchFamily="34" charset="0"/>
                <a:cs typeface="Calibri" panose="020F0502020204030204" pitchFamily="34" charset="0"/>
              </a:rPr>
              <a:t>the fundamental ways in which they </a:t>
            </a:r>
            <a:r>
              <a:rPr lang="en-US" b="1" i="0" u="none" strike="noStrike" baseline="0" dirty="0">
                <a:latin typeface="Calibri" panose="020F0502020204030204" pitchFamily="34" charset="0"/>
                <a:cs typeface="Calibri" panose="020F0502020204030204" pitchFamily="34" charset="0"/>
              </a:rPr>
              <a:t>generate ideas </a:t>
            </a:r>
            <a:r>
              <a:rPr lang="en-US" b="0" i="0" u="none" strike="noStrike" baseline="0" dirty="0">
                <a:latin typeface="Calibri" panose="020F0502020204030204" pitchFamily="34" charset="0"/>
                <a:cs typeface="Calibri" panose="020F0502020204030204" pitchFamily="34" charset="0"/>
              </a:rPr>
              <a:t>and bring them to </a:t>
            </a:r>
            <a:r>
              <a:rPr lang="en-AU" b="0" i="0" u="none" strike="noStrike" baseline="0" dirty="0">
                <a:latin typeface="Calibri" panose="020F0502020204030204" pitchFamily="34" charset="0"/>
                <a:cs typeface="Calibri" panose="020F0502020204030204" pitchFamily="34" charset="0"/>
              </a:rPr>
              <a:t>market</a:t>
            </a:r>
          </a:p>
          <a:p>
            <a:pPr algn="l"/>
            <a:r>
              <a:rPr lang="en-AU" dirty="0">
                <a:latin typeface="Calibri" panose="020F0502020204030204" pitchFamily="34" charset="0"/>
                <a:cs typeface="Calibri" panose="020F0502020204030204" pitchFamily="34" charset="0"/>
              </a:rPr>
              <a:t>It’s all about </a:t>
            </a:r>
            <a:r>
              <a:rPr lang="en-AU" b="0" i="0" u="none" strike="noStrike" baseline="0" dirty="0">
                <a:latin typeface="Calibri" panose="020F0502020204030204" pitchFamily="34" charset="0"/>
                <a:cs typeface="Calibri" panose="020F0502020204030204" pitchFamily="34" charset="0"/>
              </a:rPr>
              <a:t>harnessing </a:t>
            </a:r>
            <a:r>
              <a:rPr lang="en-AU" b="1" i="0" u="none" strike="noStrike" baseline="0" dirty="0">
                <a:latin typeface="Calibri" panose="020F0502020204030204" pitchFamily="34" charset="0"/>
                <a:cs typeface="Calibri" panose="020F0502020204030204" pitchFamily="34" charset="0"/>
              </a:rPr>
              <a:t>external ideas </a:t>
            </a:r>
            <a:r>
              <a:rPr lang="en-US" b="0" i="0" u="none" strike="noStrike" baseline="0" dirty="0">
                <a:latin typeface="Calibri" panose="020F0502020204030204" pitchFamily="34" charset="0"/>
                <a:cs typeface="Calibri" panose="020F0502020204030204" pitchFamily="34" charset="0"/>
              </a:rPr>
              <a:t>while </a:t>
            </a:r>
            <a:r>
              <a:rPr lang="en-US" b="1" i="0" u="none" strike="noStrike" baseline="0" dirty="0">
                <a:latin typeface="Calibri" panose="020F0502020204030204" pitchFamily="34" charset="0"/>
                <a:cs typeface="Calibri" panose="020F0502020204030204" pitchFamily="34" charset="0"/>
              </a:rPr>
              <a:t>leveraging</a:t>
            </a:r>
            <a:r>
              <a:rPr lang="en-US" b="0" i="0" u="none" strike="noStrike" baseline="0" dirty="0">
                <a:latin typeface="Calibri" panose="020F0502020204030204" pitchFamily="34" charset="0"/>
                <a:cs typeface="Calibri" panose="020F0502020204030204" pitchFamily="34" charset="0"/>
              </a:rPr>
              <a:t> their </a:t>
            </a:r>
            <a:r>
              <a:rPr lang="en-US" b="1" i="0" u="none" strike="noStrike" baseline="0" dirty="0">
                <a:latin typeface="Calibri" panose="020F0502020204030204" pitchFamily="34" charset="0"/>
                <a:cs typeface="Calibri" panose="020F0502020204030204" pitchFamily="34" charset="0"/>
              </a:rPr>
              <a:t>in-house R&amp;D</a:t>
            </a:r>
            <a:r>
              <a:rPr lang="en-US" b="0" i="0" u="none" strike="noStrike" baseline="0" dirty="0">
                <a:latin typeface="Calibri" panose="020F0502020204030204" pitchFamily="34" charset="0"/>
                <a:cs typeface="Calibri" panose="020F0502020204030204" pitchFamily="34" charset="0"/>
              </a:rPr>
              <a:t> </a:t>
            </a:r>
            <a:r>
              <a:rPr lang="en-AU" b="0" i="0" u="none" strike="noStrike" baseline="0" dirty="0">
                <a:latin typeface="Calibri" panose="020F0502020204030204" pitchFamily="34" charset="0"/>
                <a:cs typeface="Calibri" panose="020F0502020204030204" pitchFamily="34" charset="0"/>
              </a:rPr>
              <a:t>outside their current operations</a:t>
            </a:r>
          </a:p>
          <a:p>
            <a:r>
              <a:rPr lang="en-AU" dirty="0">
                <a:latin typeface="Calibri" panose="020F0502020204030204" pitchFamily="34" charset="0"/>
                <a:cs typeface="Calibri" panose="020F0502020204030204" pitchFamily="34" charset="0"/>
              </a:rPr>
              <a:t>Organisations</a:t>
            </a:r>
            <a:r>
              <a:rPr lang="en-AU" dirty="0"/>
              <a:t> boundaries become </a:t>
            </a:r>
            <a:r>
              <a:rPr lang="en-US" dirty="0"/>
              <a:t>‘</a:t>
            </a:r>
            <a:r>
              <a:rPr lang="en-US" i="1" dirty="0"/>
              <a:t>permeable</a:t>
            </a:r>
            <a:r>
              <a:rPr lang="en-US" dirty="0"/>
              <a:t>’, enabling the </a:t>
            </a:r>
            <a:r>
              <a:rPr lang="en-US" b="1" dirty="0"/>
              <a:t>matching</a:t>
            </a:r>
            <a:r>
              <a:rPr lang="en-US" dirty="0"/>
              <a:t> and </a:t>
            </a:r>
            <a:r>
              <a:rPr lang="en-US" b="1" dirty="0"/>
              <a:t>integration of resources </a:t>
            </a:r>
            <a:r>
              <a:rPr lang="en-US" dirty="0"/>
              <a:t>between the company and external collaborators</a:t>
            </a:r>
            <a:endParaRPr lang="en-AU"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32A0FACF-32F9-4BA3-B5AB-6F0879A90E06}"/>
              </a:ext>
            </a:extLst>
          </p:cNvPr>
          <p:cNvPicPr>
            <a:picLocks noChangeAspect="1"/>
          </p:cNvPicPr>
          <p:nvPr/>
        </p:nvPicPr>
        <p:blipFill>
          <a:blip r:embed="rId2"/>
          <a:stretch>
            <a:fillRect/>
          </a:stretch>
        </p:blipFill>
        <p:spPr>
          <a:xfrm>
            <a:off x="8268511" y="4220450"/>
            <a:ext cx="3800273" cy="2637550"/>
          </a:xfrm>
          <a:prstGeom prst="rect">
            <a:avLst/>
          </a:prstGeom>
        </p:spPr>
      </p:pic>
    </p:spTree>
    <p:extLst>
      <p:ext uri="{BB962C8B-B14F-4D97-AF65-F5344CB8AC3E}">
        <p14:creationId xmlns:p14="http://schemas.microsoft.com/office/powerpoint/2010/main" val="1386581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9" presetClass="entr" presetSubtype="0" fill="hold"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1000"/>
                                        <p:tgtEl>
                                          <p:spTgt spid="6">
                                            <p:txEl>
                                              <p:pRg st="1" end="1"/>
                                            </p:txEl>
                                          </p:spTgt>
                                        </p:tgtEl>
                                      </p:cBhvr>
                                    </p:animEffect>
                                    <p:anim calcmode="lin" valueType="num">
                                      <p:cBhvr>
                                        <p:cTn id="1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fade">
                                      <p:cBhvr>
                                        <p:cTn id="24" dur="1000"/>
                                        <p:tgtEl>
                                          <p:spTgt spid="6">
                                            <p:txEl>
                                              <p:pRg st="2" end="2"/>
                                            </p:txEl>
                                          </p:spTgt>
                                        </p:tgtEl>
                                      </p:cBhvr>
                                    </p:animEffect>
                                    <p:anim calcmode="lin" valueType="num">
                                      <p:cBhvr>
                                        <p:cTn id="2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61E541-814E-448C-A56A-CCA0632673CF}"/>
              </a:ext>
            </a:extLst>
          </p:cNvPr>
          <p:cNvSpPr>
            <a:spLocks noGrp="1"/>
          </p:cNvSpPr>
          <p:nvPr>
            <p:ph type="title"/>
          </p:nvPr>
        </p:nvSpPr>
        <p:spPr/>
        <p:txBody>
          <a:bodyPr/>
          <a:lstStyle/>
          <a:p>
            <a:r>
              <a:rPr lang="en-AU" dirty="0"/>
              <a:t>Why is Open innovation important?</a:t>
            </a:r>
          </a:p>
        </p:txBody>
      </p:sp>
      <p:sp>
        <p:nvSpPr>
          <p:cNvPr id="6" name="Content Placeholder 5">
            <a:extLst>
              <a:ext uri="{FF2B5EF4-FFF2-40B4-BE49-F238E27FC236}">
                <a16:creationId xmlns:a16="http://schemas.microsoft.com/office/drawing/2014/main" id="{99F0DE72-48B9-433D-AC4A-AFA40510C240}"/>
              </a:ext>
            </a:extLst>
          </p:cNvPr>
          <p:cNvSpPr>
            <a:spLocks noGrp="1"/>
          </p:cNvSpPr>
          <p:nvPr>
            <p:ph idx="1"/>
          </p:nvPr>
        </p:nvSpPr>
        <p:spPr>
          <a:xfrm>
            <a:off x="609600" y="1600201"/>
            <a:ext cx="10972800" cy="3461399"/>
          </a:xfrm>
        </p:spPr>
        <p:txBody>
          <a:bodyPr/>
          <a:lstStyle/>
          <a:p>
            <a:pPr>
              <a:buClr>
                <a:schemeClr val="accent1">
                  <a:lumMod val="75000"/>
                </a:schemeClr>
              </a:buClr>
            </a:pPr>
            <a:r>
              <a:rPr lang="en-US" dirty="0"/>
              <a:t>For business, open innovation is a more profitable way to innovate:</a:t>
            </a:r>
          </a:p>
          <a:p>
            <a:pPr lvl="1">
              <a:buClr>
                <a:schemeClr val="accent1">
                  <a:lumMod val="75000"/>
                </a:schemeClr>
              </a:buClr>
              <a:buFont typeface="Wingdings" panose="05000000000000000000" pitchFamily="2" charset="2"/>
              <a:buChar char="ü"/>
            </a:pPr>
            <a:r>
              <a:rPr lang="en-US" dirty="0"/>
              <a:t>it can reduce costs (Cost savings: reduction of cost-to-market)</a:t>
            </a:r>
          </a:p>
          <a:p>
            <a:pPr lvl="1">
              <a:buClr>
                <a:schemeClr val="accent1">
                  <a:lumMod val="75000"/>
                </a:schemeClr>
              </a:buClr>
              <a:buFont typeface="Wingdings" panose="05000000000000000000" pitchFamily="2" charset="2"/>
              <a:buChar char="ü"/>
            </a:pPr>
            <a:r>
              <a:rPr lang="en-US" dirty="0"/>
              <a:t>accelerate time to market (Time savings: reduction of time-to-market)</a:t>
            </a:r>
          </a:p>
          <a:p>
            <a:pPr lvl="1">
              <a:buClr>
                <a:schemeClr val="accent1">
                  <a:lumMod val="75000"/>
                </a:schemeClr>
              </a:buClr>
              <a:buFont typeface="Wingdings" panose="05000000000000000000" pitchFamily="2" charset="2"/>
              <a:buChar char="ü"/>
            </a:pPr>
            <a:r>
              <a:rPr lang="en-US" dirty="0"/>
              <a:t>increase differentiation in the market (Novelty level: increase of the new-to-market)</a:t>
            </a:r>
          </a:p>
          <a:p>
            <a:pPr lvl="1">
              <a:buClr>
                <a:schemeClr val="accent1">
                  <a:lumMod val="75000"/>
                </a:schemeClr>
              </a:buClr>
              <a:buFont typeface="Wingdings" panose="05000000000000000000" pitchFamily="2" charset="2"/>
              <a:buChar char="ü"/>
            </a:pPr>
            <a:r>
              <a:rPr lang="en-US" dirty="0"/>
              <a:t>create new revenue streams for the company</a:t>
            </a:r>
            <a:endParaRPr lang="en-AU" dirty="0"/>
          </a:p>
        </p:txBody>
      </p:sp>
      <p:sp>
        <p:nvSpPr>
          <p:cNvPr id="7" name="TextBox 6">
            <a:extLst>
              <a:ext uri="{FF2B5EF4-FFF2-40B4-BE49-F238E27FC236}">
                <a16:creationId xmlns:a16="http://schemas.microsoft.com/office/drawing/2014/main" id="{AAAD3236-8169-4064-8745-A48ADA060367}"/>
              </a:ext>
            </a:extLst>
          </p:cNvPr>
          <p:cNvSpPr txBox="1"/>
          <p:nvPr/>
        </p:nvSpPr>
        <p:spPr>
          <a:xfrm>
            <a:off x="609600" y="6442746"/>
            <a:ext cx="9163800" cy="281231"/>
          </a:xfrm>
          <a:prstGeom prst="rect">
            <a:avLst/>
          </a:prstGeom>
          <a:noFill/>
        </p:spPr>
        <p:txBody>
          <a:bodyPr wrap="square">
            <a:spAutoFit/>
          </a:bodyPr>
          <a:lstStyle/>
          <a:p>
            <a:pPr>
              <a:lnSpc>
                <a:spcPct val="107000"/>
              </a:lnSpc>
              <a:spcAft>
                <a:spcPts val="80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Source: </a:t>
            </a:r>
            <a:r>
              <a:rPr lang="en-AU"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https://www.forbes.com/sites/henrychesbrough/2011/03/21/everything-you-need-to-know-about-open-innovation/?sh=582c378175f4</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98853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200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1000"/>
                                        <p:tgtEl>
                                          <p:spTgt spid="6">
                                            <p:txEl>
                                              <p:pRg st="1" end="1"/>
                                            </p:txEl>
                                          </p:spTgt>
                                        </p:tgtEl>
                                      </p:cBhvr>
                                    </p:animEffect>
                                    <p:anim calcmode="lin" valueType="num">
                                      <p:cBhvr>
                                        <p:cTn id="14"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42" presetClass="entr" presetSubtype="0" fill="hold" grpId="0" nodeType="afterEffect">
                                  <p:stCondLst>
                                    <p:cond delay="200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1000"/>
                                        <p:tgtEl>
                                          <p:spTgt spid="6">
                                            <p:txEl>
                                              <p:pRg st="2" end="2"/>
                                            </p:txEl>
                                          </p:spTgt>
                                        </p:tgtEl>
                                      </p:cBhvr>
                                    </p:animEffect>
                                    <p:anim calcmode="lin" valueType="num">
                                      <p:cBhvr>
                                        <p:cTn id="20"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7000"/>
                            </p:stCondLst>
                            <p:childTnLst>
                              <p:par>
                                <p:cTn id="23" presetID="42" presetClass="entr" presetSubtype="0" fill="hold" grpId="0" nodeType="afterEffect">
                                  <p:stCondLst>
                                    <p:cond delay="2000"/>
                                  </p:stCondLst>
                                  <p:childTnLst>
                                    <p:set>
                                      <p:cBhvr>
                                        <p:cTn id="24" dur="1" fill="hold">
                                          <p:stCondLst>
                                            <p:cond delay="0"/>
                                          </p:stCondLst>
                                        </p:cTn>
                                        <p:tgtEl>
                                          <p:spTgt spid="6">
                                            <p:txEl>
                                              <p:pRg st="3" end="3"/>
                                            </p:txEl>
                                          </p:spTgt>
                                        </p:tgtEl>
                                        <p:attrNameLst>
                                          <p:attrName>style.visibility</p:attrName>
                                        </p:attrNameLst>
                                      </p:cBhvr>
                                      <p:to>
                                        <p:strVal val="visible"/>
                                      </p:to>
                                    </p:set>
                                    <p:animEffect transition="in" filter="fade">
                                      <p:cBhvr>
                                        <p:cTn id="25" dur="1000"/>
                                        <p:tgtEl>
                                          <p:spTgt spid="6">
                                            <p:txEl>
                                              <p:pRg st="3" end="3"/>
                                            </p:txEl>
                                          </p:spTgt>
                                        </p:tgtEl>
                                      </p:cBhvr>
                                    </p:animEffect>
                                    <p:anim calcmode="lin" valueType="num">
                                      <p:cBhvr>
                                        <p:cTn id="26"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0"/>
                            </p:stCondLst>
                            <p:childTnLst>
                              <p:par>
                                <p:cTn id="29" presetID="42" presetClass="entr" presetSubtype="0" fill="hold" grpId="0" nodeType="afterEffect">
                                  <p:stCondLst>
                                    <p:cond delay="2000"/>
                                  </p:stCondLst>
                                  <p:childTnLst>
                                    <p:set>
                                      <p:cBhvr>
                                        <p:cTn id="30" dur="1" fill="hold">
                                          <p:stCondLst>
                                            <p:cond delay="0"/>
                                          </p:stCondLst>
                                        </p:cTn>
                                        <p:tgtEl>
                                          <p:spTgt spid="6">
                                            <p:txEl>
                                              <p:pRg st="4" end="4"/>
                                            </p:txEl>
                                          </p:spTgt>
                                        </p:tgtEl>
                                        <p:attrNameLst>
                                          <p:attrName>style.visibility</p:attrName>
                                        </p:attrNameLst>
                                      </p:cBhvr>
                                      <p:to>
                                        <p:strVal val="visible"/>
                                      </p:to>
                                    </p:set>
                                    <p:animEffect transition="in" filter="fade">
                                      <p:cBhvr>
                                        <p:cTn id="31" dur="1000"/>
                                        <p:tgtEl>
                                          <p:spTgt spid="6">
                                            <p:txEl>
                                              <p:pRg st="4" end="4"/>
                                            </p:txEl>
                                          </p:spTgt>
                                        </p:tgtEl>
                                      </p:cBhvr>
                                    </p:animEffect>
                                    <p:anim calcmode="lin" valueType="num">
                                      <p:cBhvr>
                                        <p:cTn id="32"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DF1512733C39E45992CDDD4F5E7D0AA" ma:contentTypeVersion="6" ma:contentTypeDescription="Create a new document." ma:contentTypeScope="" ma:versionID="4e3ceab55c77b849bd629a492a2b5bdf">
  <xsd:schema xmlns:xsd="http://www.w3.org/2001/XMLSchema" xmlns:xs="http://www.w3.org/2001/XMLSchema" xmlns:p="http://schemas.microsoft.com/office/2006/metadata/properties" xmlns:ns2="befaf42f-ce2d-46e6-abcd-6c76cadf586c" targetNamespace="http://schemas.microsoft.com/office/2006/metadata/properties" ma:root="true" ma:fieldsID="9554be4a0ff9fd5b6a5be5843c94887c" ns2:_="">
    <xsd:import namespace="befaf42f-ce2d-46e6-abcd-6c76cadf586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efaf42f-ce2d-46e6-abcd-6c76cadf586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5B98D04-09A9-4563-B979-AD30E40B7E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efaf42f-ce2d-46e6-abcd-6c76cadf586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1AF9A2A-A5C0-4BCE-97B7-DF09A6D3EF12}">
  <ds:schemaRefs>
    <ds:schemaRef ds:uri="http://schemas.microsoft.com/sharepoint/v3/contenttype/forms"/>
  </ds:schemaRefs>
</ds:datastoreItem>
</file>

<file path=customXml/itemProps3.xml><?xml version="1.0" encoding="utf-8"?>
<ds:datastoreItem xmlns:ds="http://schemas.openxmlformats.org/officeDocument/2006/customXml" ds:itemID="{337250B0-86E0-4031-B06A-B7CE5442FC00}">
  <ds:schemaRefs>
    <ds:schemaRef ds:uri="http://www.w3.org/XML/1998/namespace"/>
    <ds:schemaRef ds:uri="http://purl.org/dc/terms/"/>
    <ds:schemaRef ds:uri="http://schemas.microsoft.com/office/2006/documentManagement/types"/>
    <ds:schemaRef ds:uri="http://purl.org/dc/elements/1.1/"/>
    <ds:schemaRef ds:uri="befaf42f-ce2d-46e6-abcd-6c76cadf586c"/>
    <ds:schemaRef ds:uri="http://schemas.microsoft.com/office/infopath/2007/PartnerControls"/>
    <ds:schemaRef ds:uri="http://schemas.openxmlformats.org/package/2006/metadata/core-properties"/>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10584</TotalTime>
  <Words>3363</Words>
  <Application>Microsoft Office PowerPoint</Application>
  <PresentationFormat>Widescreen</PresentationFormat>
  <Paragraphs>357</Paragraphs>
  <Slides>52</Slides>
  <Notes>43</Notes>
  <HiddenSlides>1</HiddenSlides>
  <MMClips>3</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52</vt:i4>
      </vt:variant>
    </vt:vector>
  </HeadingPairs>
  <TitlesOfParts>
    <vt:vector size="67" baseType="lpstr">
      <vt:lpstr>Arial</vt:lpstr>
      <vt:lpstr>Arial</vt:lpstr>
      <vt:lpstr>BentonSans-Medium</vt:lpstr>
      <vt:lpstr>Calibri</vt:lpstr>
      <vt:lpstr>Calibri Light</vt:lpstr>
      <vt:lpstr>Corbel</vt:lpstr>
      <vt:lpstr>Franklin Gothic Book</vt:lpstr>
      <vt:lpstr>Gibson</vt:lpstr>
      <vt:lpstr>GillSans</vt:lpstr>
      <vt:lpstr>OpenSans-Regular</vt:lpstr>
      <vt:lpstr>Roboto</vt:lpstr>
      <vt:lpstr>Wingdings</vt:lpstr>
      <vt:lpstr>Work Sans</vt:lpstr>
      <vt:lpstr>1_Custom Design</vt:lpstr>
      <vt:lpstr>9_Custom Design</vt:lpstr>
      <vt:lpstr>PowerPoint Presentation</vt:lpstr>
      <vt:lpstr>Learning objectives</vt:lpstr>
      <vt:lpstr>PowerPoint Presentation</vt:lpstr>
      <vt:lpstr>Overview: Open Innovation</vt:lpstr>
      <vt:lpstr>Some context…</vt:lpstr>
      <vt:lpstr>What is Open Innovation?</vt:lpstr>
      <vt:lpstr>What is open innovation? </vt:lpstr>
      <vt:lpstr>The Era of Open Innovation</vt:lpstr>
      <vt:lpstr>Why is Open innovation important?</vt:lpstr>
      <vt:lpstr>PowerPoint Presentation</vt:lpstr>
      <vt:lpstr>PowerPoint Presentation</vt:lpstr>
      <vt:lpstr>Model of Closed Innovation</vt:lpstr>
      <vt:lpstr>Closed vs Open Innovation</vt:lpstr>
      <vt:lpstr>Closed innovation</vt:lpstr>
      <vt:lpstr>Open Innovation </vt:lpstr>
      <vt:lpstr>PowerPoint Presentation</vt:lpstr>
      <vt:lpstr>The Division of Innovation Labor</vt:lpstr>
      <vt:lpstr>Open and Closed Innovation: The Future? </vt:lpstr>
      <vt:lpstr>Closed vs Open Innovation </vt:lpstr>
      <vt:lpstr>Activity: Types of Open Innovation (OI) </vt:lpstr>
      <vt:lpstr>Video: Open Innovation: Accelerating Your Business Results</vt:lpstr>
      <vt:lpstr>Open Innovation Challenges </vt:lpstr>
      <vt:lpstr>PowerPoint Presentation</vt:lpstr>
      <vt:lpstr>Video: Crowdsourcing &amp; Open Innovation</vt:lpstr>
      <vt:lpstr>Open innovation challenges: Strategic </vt:lpstr>
      <vt:lpstr>Open Innovation Challenges:  Operational and Structural </vt:lpstr>
      <vt:lpstr>Open Innovation Challenges: Operational and Structural </vt:lpstr>
      <vt:lpstr>PowerPoint Presentation</vt:lpstr>
      <vt:lpstr>Activity: Open Innovation Methods </vt:lpstr>
      <vt:lpstr>Open Innovation Process</vt:lpstr>
      <vt:lpstr>PowerPoint Presentation</vt:lpstr>
      <vt:lpstr>Types of Open Innovation </vt:lpstr>
      <vt:lpstr>Types of Innovation</vt:lpstr>
      <vt:lpstr>PowerPoint Presentation</vt:lpstr>
      <vt:lpstr>Video: Nestlé InGenius Annual Review (2017)</vt:lpstr>
      <vt:lpstr>Benefits of open innovation</vt:lpstr>
      <vt:lpstr>Barriers to Open Innovation</vt:lpstr>
      <vt:lpstr>Popular Open innovation models</vt:lpstr>
      <vt:lpstr>Government driven </vt:lpstr>
      <vt:lpstr>Idea competitions </vt:lpstr>
      <vt:lpstr>Customer immersion</vt:lpstr>
      <vt:lpstr>Innovation intermediaries </vt:lpstr>
      <vt:lpstr>PowerPoint Presentation</vt:lpstr>
      <vt:lpstr>PowerPoint Presentation</vt:lpstr>
      <vt:lpstr>PowerPoint Presentation</vt:lpstr>
      <vt:lpstr>Key Points:</vt:lpstr>
      <vt:lpstr>Key Points:</vt:lpstr>
      <vt:lpstr>Questions</vt:lpstr>
      <vt:lpstr>References</vt:lpstr>
      <vt:lpstr>The next steps</vt:lpstr>
      <vt:lpstr>End of Session</vt:lpstr>
      <vt:lpstr>END of session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Toniel Leung</dc:creator>
  <cp:lastModifiedBy>Chris</cp:lastModifiedBy>
  <cp:revision>78</cp:revision>
  <dcterms:modified xsi:type="dcterms:W3CDTF">2021-01-16T10:07:19Z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0x010100BDF1512733C39E45992CDDD4F5E7D0AA</vt:lpwstr>
  </property>
</Properties>
</file>